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3C3F-3AF2-4DBF-AD9B-E0AAAB9D31EE}" type="datetimeFigureOut">
              <a:rPr lang="sk-SK" smtClean="0"/>
              <a:t>25. 2. 2014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56C73C-361E-4ED6-8492-B854C9043BB5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Hydrostatický tlak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/>
              <a:t>Eleonóra Borovičková</a:t>
            </a:r>
            <a:endParaRPr lang="sk-SK" dirty="0"/>
          </a:p>
        </p:txBody>
      </p:sp>
      <p:pic>
        <p:nvPicPr>
          <p:cNvPr id="4" name="Obrázok 3" descr="potápa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437112"/>
            <a:ext cx="2324100" cy="1962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Hydrostatický tlak  </a:t>
            </a:r>
            <a:br>
              <a:rPr lang="sk-SK" dirty="0" smtClean="0"/>
            </a:br>
            <a:r>
              <a:rPr lang="sk-SK" dirty="0" smtClean="0"/>
              <a:t>je tlak  spôsobený </a:t>
            </a:r>
            <a:br>
              <a:rPr lang="sk-SK" dirty="0" smtClean="0"/>
            </a:br>
            <a:r>
              <a:rPr lang="sk-SK" dirty="0" smtClean="0"/>
              <a:t>gravitačnou silou kvapaliny  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6" name="Zástupný symbol obsahu 5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6749112" cy="1645096"/>
          </a:xfrm>
        </p:spPr>
      </p:pic>
      <p:pic>
        <p:nvPicPr>
          <p:cNvPr id="7" name="Obrázok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09120"/>
            <a:ext cx="2543175" cy="1800225"/>
          </a:xfrm>
          <a:prstGeom prst="rect">
            <a:avLst/>
          </a:prstGeom>
        </p:spPr>
      </p:pic>
      <p:pic>
        <p:nvPicPr>
          <p:cNvPr id="8" name="Obrázok 7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941168"/>
            <a:ext cx="2893460" cy="1080120"/>
          </a:xfrm>
          <a:prstGeom prst="rect">
            <a:avLst/>
          </a:prstGeom>
        </p:spPr>
      </p:pic>
      <p:pic>
        <p:nvPicPr>
          <p:cNvPr id="9" name="Zástupný symbol obsahu 3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4725144"/>
            <a:ext cx="3409950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1196752"/>
            <a:ext cx="6732240" cy="396044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Hydrostatický tlak závisí od:</a:t>
            </a:r>
            <a:br>
              <a:rPr lang="sk-SK" sz="4400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-hĺbky</a:t>
            </a:r>
            <a:br>
              <a:rPr lang="sk-SK" dirty="0" smtClean="0"/>
            </a:br>
            <a:r>
              <a:rPr lang="sk-SK" dirty="0" smtClean="0"/>
              <a:t>-hustoty kvapaliny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4" name="Zástupný symbol obsahu 3" descr="f7r.h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7835"/>
            <a:ext cx="2376264" cy="595016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využitie</a:t>
            </a:r>
            <a:endParaRPr lang="sk-SK" dirty="0"/>
          </a:p>
        </p:txBody>
      </p:sp>
      <p:pic>
        <p:nvPicPr>
          <p:cNvPr id="4" name="Zástupný symbol obsahu 3" descr="h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5517232"/>
            <a:ext cx="2286000" cy="838200"/>
          </a:xfrm>
        </p:spPr>
      </p:pic>
      <p:pic>
        <p:nvPicPr>
          <p:cNvPr id="5" name="Zástupný symbol obsahu 3" descr="h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97152"/>
            <a:ext cx="2867025" cy="1590675"/>
          </a:xfrm>
          <a:prstGeom prst="rect">
            <a:avLst/>
          </a:prstGeom>
        </p:spPr>
      </p:pic>
      <p:pic>
        <p:nvPicPr>
          <p:cNvPr id="6" name="Obrázok 5" descr="14117188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988840"/>
            <a:ext cx="4371975" cy="2619375"/>
          </a:xfrm>
          <a:prstGeom prst="rect">
            <a:avLst/>
          </a:prstGeom>
        </p:spPr>
      </p:pic>
      <p:pic>
        <p:nvPicPr>
          <p:cNvPr id="7" name="Obrázok 6" descr="images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2159090"/>
            <a:ext cx="1944216" cy="26003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6" name="Obrázok 5" descr="stiahnu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492896"/>
            <a:ext cx="2505075" cy="1819275"/>
          </a:xfrm>
          <a:prstGeom prst="rect">
            <a:avLst/>
          </a:prstGeom>
        </p:spPr>
      </p:pic>
      <p:pic>
        <p:nvPicPr>
          <p:cNvPr id="7" name="Obrázok 6" descr="stiahnuť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221088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15</Words>
  <Application>Microsoft Office PowerPoint</Application>
  <PresentationFormat>Prezentácia na obrazovke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Hydrostatický tlak</vt:lpstr>
      <vt:lpstr>Hydrostatický tlak   je tlak  spôsobený  gravitačnou silou kvapaliny   </vt:lpstr>
      <vt:lpstr>Hydrostatický tlak závisí od:  -hĺbky -hustoty kvapaliny </vt:lpstr>
      <vt:lpstr>využitie</vt:lpstr>
      <vt:lpstr>Ďakujem za pozornosť</vt:lpstr>
      <vt:lpstr>Snímka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Hydrostatický tlak</dc:title>
  <dc:creator>ucitel</dc:creator>
  <cp:lastModifiedBy>ucitel</cp:lastModifiedBy>
  <cp:revision>2</cp:revision>
  <dcterms:created xsi:type="dcterms:W3CDTF">2014-02-25T08:30:29Z</dcterms:created>
  <dcterms:modified xsi:type="dcterms:W3CDTF">2014-02-25T08:43:08Z</dcterms:modified>
</cp:coreProperties>
</file>