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6" r:id="rId4"/>
    <p:sldId id="267" r:id="rId5"/>
    <p:sldId id="265" r:id="rId6"/>
    <p:sldId id="270" r:id="rId7"/>
    <p:sldId id="264" r:id="rId8"/>
    <p:sldId id="268" r:id="rId9"/>
    <p:sldId id="263" r:id="rId10"/>
    <p:sldId id="262" r:id="rId11"/>
    <p:sldId id="269" r:id="rId12"/>
    <p:sldId id="260" r:id="rId13"/>
    <p:sldId id="271" r:id="rId14"/>
    <p:sldId id="259" r:id="rId15"/>
    <p:sldId id="257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ĺž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ĺž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ĺž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ĺž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238CA7C-EE47-4C0C-8B41-7A2F850CEFF3}" type="datetimeFigureOut">
              <a:rPr lang="sk-SK" smtClean="0"/>
              <a:pPr/>
              <a:t>6. 1. 2013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624935F-8DDC-4BB0-859B-7C14A9418FD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CA7C-EE47-4C0C-8B41-7A2F850CEFF3}" type="datetimeFigureOut">
              <a:rPr lang="sk-SK" smtClean="0"/>
              <a:pPr/>
              <a:t>6. 1. 2013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4935F-8DDC-4BB0-859B-7C14A9418FD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CA7C-EE47-4C0C-8B41-7A2F850CEFF3}" type="datetimeFigureOut">
              <a:rPr lang="sk-SK" smtClean="0"/>
              <a:pPr/>
              <a:t>6. 1. 2013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4935F-8DDC-4BB0-859B-7C14A9418FD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CA7C-EE47-4C0C-8B41-7A2F850CEFF3}" type="datetimeFigureOut">
              <a:rPr lang="sk-SK" smtClean="0"/>
              <a:pPr/>
              <a:t>6. 1. 2013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4935F-8DDC-4BB0-859B-7C14A9418FD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CA7C-EE47-4C0C-8B41-7A2F850CEFF3}" type="datetimeFigureOut">
              <a:rPr lang="sk-SK" smtClean="0"/>
              <a:pPr/>
              <a:t>6. 1. 2013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4935F-8DDC-4BB0-859B-7C14A9418FD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CA7C-EE47-4C0C-8B41-7A2F850CEFF3}" type="datetimeFigureOut">
              <a:rPr lang="sk-SK" smtClean="0"/>
              <a:pPr/>
              <a:t>6. 1. 2013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4935F-8DDC-4BB0-859B-7C14A9418FD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38CA7C-EE47-4C0C-8B41-7A2F850CEFF3}" type="datetimeFigureOut">
              <a:rPr lang="sk-SK" smtClean="0"/>
              <a:pPr/>
              <a:t>6. 1. 2013</a:t>
            </a:fld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24935F-8DDC-4BB0-859B-7C14A9418FD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238CA7C-EE47-4C0C-8B41-7A2F850CEFF3}" type="datetimeFigureOut">
              <a:rPr lang="sk-SK" smtClean="0"/>
              <a:pPr/>
              <a:t>6. 1. 2013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624935F-8DDC-4BB0-859B-7C14A9418FD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CA7C-EE47-4C0C-8B41-7A2F850CEFF3}" type="datetimeFigureOut">
              <a:rPr lang="sk-SK" smtClean="0"/>
              <a:pPr/>
              <a:t>6. 1. 2013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4935F-8DDC-4BB0-859B-7C14A9418FD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CA7C-EE47-4C0C-8B41-7A2F850CEFF3}" type="datetimeFigureOut">
              <a:rPr lang="sk-SK" smtClean="0"/>
              <a:pPr/>
              <a:t>6. 1. 2013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4935F-8DDC-4BB0-859B-7C14A9418FD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CA7C-EE47-4C0C-8B41-7A2F850CEFF3}" type="datetimeFigureOut">
              <a:rPr lang="sk-SK" smtClean="0"/>
              <a:pPr/>
              <a:t>6. 1. 2013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4935F-8DDC-4BB0-859B-7C14A9418FD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ĺž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ĺž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ĺž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ĺž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ĺž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ĺž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ĺž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238CA7C-EE47-4C0C-8B41-7A2F850CEFF3}" type="datetimeFigureOut">
              <a:rPr lang="sk-SK" smtClean="0"/>
              <a:pPr/>
              <a:t>6. 1. 2013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624935F-8DDC-4BB0-859B-7C14A9418FD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lus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692696"/>
            <a:ext cx="8458200" cy="1152128"/>
          </a:xfrm>
        </p:spPr>
        <p:txBody>
          <a:bodyPr>
            <a:normAutofit/>
          </a:bodyPr>
          <a:lstStyle/>
          <a:p>
            <a:pPr algn="ctr"/>
            <a:r>
              <a:rPr lang="sk-SK" sz="6000" dirty="0" smtClean="0">
                <a:latin typeface="American Text AT" pitchFamily="2" charset="0"/>
              </a:rPr>
              <a:t>Noc čítania Biblie</a:t>
            </a:r>
            <a:endParaRPr lang="sk-SK" sz="6000" dirty="0">
              <a:latin typeface="American Text AT" pitchFamily="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83768" y="4509120"/>
            <a:ext cx="4968552" cy="1143418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latin typeface="American Text AT" pitchFamily="2" charset="0"/>
              </a:rPr>
              <a:t>ZŠ Kamenec pod Vtáčnikom</a:t>
            </a:r>
          </a:p>
          <a:p>
            <a:pPr algn="ctr"/>
            <a:r>
              <a:rPr lang="sk-SK" sz="2800" dirty="0" smtClean="0">
                <a:latin typeface="American Text AT" pitchFamily="2" charset="0"/>
              </a:rPr>
              <a:t>14.12.2012</a:t>
            </a:r>
            <a:endParaRPr lang="sk-SK" sz="2800" dirty="0">
              <a:latin typeface="American Text AT" pitchFamily="2" charset="0"/>
            </a:endParaRPr>
          </a:p>
        </p:txBody>
      </p:sp>
      <p:pic>
        <p:nvPicPr>
          <p:cNvPr id="4" name="Obrázok 3" descr="PC140131 [].JPG"/>
          <p:cNvPicPr>
            <a:picLocks noChangeAspect="1"/>
          </p:cNvPicPr>
          <p:nvPr/>
        </p:nvPicPr>
        <p:blipFill>
          <a:blip r:embed="rId2" cstate="print"/>
          <a:srcRect l="7476" t="25850" r="5901"/>
          <a:stretch>
            <a:fillRect/>
          </a:stretch>
        </p:blipFill>
        <p:spPr>
          <a:xfrm>
            <a:off x="1043608" y="2053657"/>
            <a:ext cx="3600400" cy="2311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PC140195 [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844824"/>
            <a:ext cx="3491880" cy="261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953848"/>
          </a:xfrm>
        </p:spPr>
        <p:txBody>
          <a:bodyPr/>
          <a:lstStyle/>
          <a:p>
            <a:r>
              <a:rPr lang="sk-SK" i="1" dirty="0" smtClean="0">
                <a:solidFill>
                  <a:srgbClr val="002060"/>
                </a:solidFill>
              </a:rPr>
              <a:t>vyrábali sme biblické knihy</a:t>
            </a:r>
            <a:r>
              <a:rPr lang="sk-SK" i="1" dirty="0" smtClean="0">
                <a:solidFill>
                  <a:srgbClr val="002060"/>
                </a:solidFill>
              </a:rPr>
              <a:t> </a:t>
            </a:r>
            <a:r>
              <a:rPr lang="sk-SK" i="1" dirty="0" smtClean="0">
                <a:solidFill>
                  <a:srgbClr val="002060"/>
                </a:solidFill>
              </a:rPr>
              <a:t>zo zápalkových škatuliek </a:t>
            </a:r>
            <a:endParaRPr lang="sk-SK" i="1" dirty="0" smtClean="0">
              <a:solidFill>
                <a:srgbClr val="002060"/>
              </a:solidFill>
            </a:endParaRPr>
          </a:p>
          <a:p>
            <a:r>
              <a:rPr lang="sk-SK" i="1" dirty="0" smtClean="0">
                <a:solidFill>
                  <a:srgbClr val="002060"/>
                </a:solidFill>
              </a:rPr>
              <a:t>každá „kniha„ </a:t>
            </a:r>
            <a:r>
              <a:rPr lang="sk-SK" i="1" dirty="0" smtClean="0">
                <a:solidFill>
                  <a:srgbClr val="002060"/>
                </a:solidFill>
              </a:rPr>
              <a:t>obsahovala  </a:t>
            </a:r>
            <a:r>
              <a:rPr lang="sk-SK" i="1" dirty="0" smtClean="0">
                <a:solidFill>
                  <a:srgbClr val="002060"/>
                </a:solidFill>
              </a:rPr>
              <a:t>verš z danej biblickej knihy</a:t>
            </a:r>
            <a:endParaRPr lang="sk-SK" i="1" dirty="0">
              <a:solidFill>
                <a:srgbClr val="002060"/>
              </a:solidFill>
            </a:endParaRPr>
          </a:p>
        </p:txBody>
      </p:sp>
      <p:pic>
        <p:nvPicPr>
          <p:cNvPr id="4" name="Obrázok 3" descr="PC140222 [].JPG"/>
          <p:cNvPicPr>
            <a:picLocks noChangeAspect="1"/>
          </p:cNvPicPr>
          <p:nvPr/>
        </p:nvPicPr>
        <p:blipFill>
          <a:blip r:embed="rId2" cstate="print"/>
          <a:srcRect l="5113" t="18500" r="11413"/>
          <a:stretch>
            <a:fillRect/>
          </a:stretch>
        </p:blipFill>
        <p:spPr>
          <a:xfrm>
            <a:off x="0" y="1916832"/>
            <a:ext cx="3528392" cy="2583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PC140223 [].JPG"/>
          <p:cNvPicPr>
            <a:picLocks noChangeAspect="1"/>
          </p:cNvPicPr>
          <p:nvPr/>
        </p:nvPicPr>
        <p:blipFill>
          <a:blip r:embed="rId3" cstate="print"/>
          <a:srcRect t="11151"/>
          <a:stretch>
            <a:fillRect/>
          </a:stretch>
        </p:blipFill>
        <p:spPr>
          <a:xfrm>
            <a:off x="5148064" y="4316928"/>
            <a:ext cx="3813299" cy="2541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SAM_0614 [].JPG"/>
          <p:cNvPicPr>
            <a:picLocks noChangeAspect="1"/>
          </p:cNvPicPr>
          <p:nvPr/>
        </p:nvPicPr>
        <p:blipFill>
          <a:blip r:embed="rId4" cstate="print"/>
          <a:srcRect l="18815" t="8421" r="10311" b="33620"/>
          <a:stretch>
            <a:fillRect/>
          </a:stretch>
        </p:blipFill>
        <p:spPr>
          <a:xfrm>
            <a:off x="3419872" y="2420888"/>
            <a:ext cx="2736304" cy="1678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ok 9" descr="PC140217 [].JPG"/>
          <p:cNvPicPr>
            <a:picLocks noChangeAspect="1"/>
          </p:cNvPicPr>
          <p:nvPr/>
        </p:nvPicPr>
        <p:blipFill>
          <a:blip r:embed="rId5" cstate="print"/>
          <a:srcRect l="4326"/>
          <a:stretch>
            <a:fillRect/>
          </a:stretch>
        </p:blipFill>
        <p:spPr>
          <a:xfrm>
            <a:off x="6191672" y="2060848"/>
            <a:ext cx="2952328" cy="2314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ázok 13" descr="PC140224 [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581128"/>
            <a:ext cx="3035829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ázok 14" descr="SAM_0624 [].JPG"/>
          <p:cNvPicPr>
            <a:picLocks noChangeAspect="1"/>
          </p:cNvPicPr>
          <p:nvPr/>
        </p:nvPicPr>
        <p:blipFill>
          <a:blip r:embed="rId7" cstate="print"/>
          <a:srcRect l="7476" t="5901" b="8421"/>
          <a:stretch>
            <a:fillRect/>
          </a:stretch>
        </p:blipFill>
        <p:spPr>
          <a:xfrm>
            <a:off x="3203848" y="4797152"/>
            <a:ext cx="1944216" cy="1350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PC140215 [].JPG"/>
          <p:cNvPicPr>
            <a:picLocks noChangeAspect="1"/>
          </p:cNvPicPr>
          <p:nvPr/>
        </p:nvPicPr>
        <p:blipFill>
          <a:blip r:embed="rId2" cstate="print"/>
          <a:srcRect l="15350" r="8263"/>
          <a:stretch>
            <a:fillRect/>
          </a:stretch>
        </p:blipFill>
        <p:spPr>
          <a:xfrm>
            <a:off x="5543600" y="3322948"/>
            <a:ext cx="3600400" cy="3535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 descr="PC140229 [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93096"/>
            <a:ext cx="3011827" cy="2258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ok 8" descr="PC140213 [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48680"/>
            <a:ext cx="2643758" cy="3525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ok 10" descr="PC140231 [].JPG"/>
          <p:cNvPicPr>
            <a:picLocks noChangeAspect="1"/>
          </p:cNvPicPr>
          <p:nvPr/>
        </p:nvPicPr>
        <p:blipFill>
          <a:blip r:embed="rId5" cstate="print"/>
          <a:srcRect l="5901" t="4851"/>
          <a:stretch>
            <a:fillRect/>
          </a:stretch>
        </p:blipFill>
        <p:spPr>
          <a:xfrm>
            <a:off x="2915816" y="836712"/>
            <a:ext cx="3168352" cy="2402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ázok 12" descr="PC140230 [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3140968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ázok 14" descr="PC140228 []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908720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 descr="SAM_0623 [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518078" y="1970754"/>
            <a:ext cx="5039883" cy="3779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ázok 13" descr="SAM_0620 [].JPG"/>
          <p:cNvPicPr>
            <a:picLocks noChangeAspect="1"/>
          </p:cNvPicPr>
          <p:nvPr/>
        </p:nvPicPr>
        <p:blipFill>
          <a:blip r:embed="rId3" cstate="print"/>
          <a:srcRect l="11340" t="9281" b="7560"/>
          <a:stretch>
            <a:fillRect/>
          </a:stretch>
        </p:blipFill>
        <p:spPr>
          <a:xfrm rot="5400000">
            <a:off x="-249657" y="2057968"/>
            <a:ext cx="5322833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/>
          <a:lstStyle/>
          <a:p>
            <a:pPr>
              <a:buNone/>
            </a:pPr>
            <a:r>
              <a:rPr lang="sk-SK" i="1" dirty="0" smtClean="0">
                <a:solidFill>
                  <a:srgbClr val="002060"/>
                </a:solidFill>
              </a:rPr>
              <a:t>súťažili sme  v malom biblickom kvíze</a:t>
            </a:r>
            <a:endParaRPr lang="sk-SK" i="1" dirty="0">
              <a:solidFill>
                <a:srgbClr val="002060"/>
              </a:solidFill>
            </a:endParaRPr>
          </a:p>
        </p:txBody>
      </p:sp>
      <p:pic>
        <p:nvPicPr>
          <p:cNvPr id="4" name="Obrázok 3" descr="PC140132 [].JPG"/>
          <p:cNvPicPr>
            <a:picLocks noChangeAspect="1"/>
          </p:cNvPicPr>
          <p:nvPr/>
        </p:nvPicPr>
        <p:blipFill>
          <a:blip r:embed="rId2" cstate="print"/>
          <a:srcRect l="5901"/>
          <a:stretch>
            <a:fillRect/>
          </a:stretch>
        </p:blipFill>
        <p:spPr>
          <a:xfrm>
            <a:off x="179512" y="1556792"/>
            <a:ext cx="2947042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PC140153 [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420888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PC140177 [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4149080"/>
            <a:ext cx="3275856" cy="245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PB270146 [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2060848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latin typeface="American Text AT" pitchFamily="2" charset="0"/>
              </a:rPr>
              <a:t>záver</a:t>
            </a:r>
            <a:endParaRPr lang="sk-SK" dirty="0">
              <a:latin typeface="American Text AT" pitchFamily="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2249424"/>
            <a:ext cx="8964488" cy="4325112"/>
          </a:xfrm>
        </p:spPr>
        <p:txBody>
          <a:bodyPr/>
          <a:lstStyle/>
          <a:p>
            <a:pPr algn="ctr">
              <a:buNone/>
            </a:pPr>
            <a:r>
              <a:rPr lang="sk-SK" i="1" dirty="0" smtClean="0">
                <a:solidFill>
                  <a:srgbClr val="002060"/>
                </a:solidFill>
              </a:rPr>
              <a:t>Záver našej akcie patril pravdivému príbehu o rodine, ktorá počas prenasledovania viery </a:t>
            </a:r>
          </a:p>
          <a:p>
            <a:pPr algn="ctr">
              <a:buNone/>
            </a:pPr>
            <a:r>
              <a:rPr lang="sk-SK" i="1" dirty="0" smtClean="0">
                <a:solidFill>
                  <a:srgbClr val="002060"/>
                </a:solidFill>
              </a:rPr>
              <a:t> ukryla  Bibliu do chlebového cesta  </a:t>
            </a:r>
            <a:endParaRPr lang="sk-SK" i="1" dirty="0">
              <a:solidFill>
                <a:srgbClr val="002060"/>
              </a:solidFill>
            </a:endParaRPr>
          </a:p>
        </p:txBody>
      </p:sp>
      <p:pic>
        <p:nvPicPr>
          <p:cNvPr id="4" name="Obrázok 3" descr="PC140208 [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55576" y="3933056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PC140202 [].JPG"/>
          <p:cNvPicPr>
            <a:picLocks noChangeAspect="1"/>
          </p:cNvPicPr>
          <p:nvPr/>
        </p:nvPicPr>
        <p:blipFill>
          <a:blip r:embed="rId3" cstate="print"/>
          <a:srcRect t="9051"/>
          <a:stretch>
            <a:fillRect/>
          </a:stretch>
        </p:blipFill>
        <p:spPr>
          <a:xfrm>
            <a:off x="4716016" y="3789040"/>
            <a:ext cx="3971320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Ďakujeme </a:t>
            </a:r>
            <a:br>
              <a:rPr lang="sk-SK" dirty="0" smtClean="0"/>
            </a:br>
            <a:r>
              <a:rPr lang="sk-SK" dirty="0" smtClean="0"/>
              <a:t>vedeniu školy </a:t>
            </a:r>
            <a:br>
              <a:rPr lang="sk-SK" dirty="0" smtClean="0"/>
            </a:br>
            <a:r>
              <a:rPr lang="sk-SK" dirty="0" smtClean="0"/>
              <a:t>a všetkým kolegyniam,</a:t>
            </a:r>
            <a:br>
              <a:rPr lang="sk-SK" dirty="0" smtClean="0"/>
            </a:br>
            <a:r>
              <a:rPr lang="sk-SK" dirty="0" smtClean="0"/>
              <a:t>ktoré prispeli</a:t>
            </a:r>
            <a:br>
              <a:rPr lang="sk-SK" dirty="0" smtClean="0"/>
            </a:br>
            <a:r>
              <a:rPr lang="sk-SK" dirty="0" smtClean="0"/>
              <a:t> k úspešnému a príjemnému prežitiu Noci s Bibliou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69726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sk-SK" i="1" dirty="0" smtClean="0">
                <a:solidFill>
                  <a:srgbClr val="002060"/>
                </a:solidFill>
              </a:rPr>
              <a:t>Mgr. Oľga </a:t>
            </a:r>
            <a:r>
              <a:rPr lang="sk-SK" i="1" dirty="0" err="1" smtClean="0">
                <a:solidFill>
                  <a:srgbClr val="002060"/>
                </a:solidFill>
              </a:rPr>
              <a:t>Oršulová</a:t>
            </a:r>
            <a:r>
              <a:rPr lang="sk-SK" i="1" dirty="0" smtClean="0">
                <a:solidFill>
                  <a:srgbClr val="002060"/>
                </a:solidFill>
              </a:rPr>
              <a:t>, katechétka </a:t>
            </a:r>
          </a:p>
          <a:p>
            <a:pPr algn="ctr"/>
            <a:r>
              <a:rPr lang="sk-SK" i="1" dirty="0" smtClean="0">
                <a:solidFill>
                  <a:srgbClr val="002060"/>
                </a:solidFill>
              </a:rPr>
              <a:t>Mgr. Eleonóra Borovičková, katechétka</a:t>
            </a:r>
            <a:endParaRPr lang="sk-SK" i="1" dirty="0">
              <a:solidFill>
                <a:srgbClr val="002060"/>
              </a:solidFill>
            </a:endParaRPr>
          </a:p>
        </p:txBody>
      </p:sp>
      <p:pic>
        <p:nvPicPr>
          <p:cNvPr id="4" name="Obrázok 3" descr="PC140127 [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717032"/>
            <a:ext cx="2771800" cy="207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PC140135 [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717032"/>
            <a:ext cx="2724811" cy="2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sme prežívali Noc s Bibliou?</a:t>
            </a:r>
            <a:endParaRPr lang="sk-SK" dirty="0"/>
          </a:p>
        </p:txBody>
      </p:sp>
      <p:pic>
        <p:nvPicPr>
          <p:cNvPr id="4" name="Obrázok 3" descr="PC140134 [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573016"/>
            <a:ext cx="3563888" cy="267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Zástupný symbol obsahu 4" descr="PC140137 [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068960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lokTextu 5"/>
          <p:cNvSpPr txBox="1"/>
          <p:nvPr/>
        </p:nvSpPr>
        <p:spPr>
          <a:xfrm>
            <a:off x="0" y="2204864"/>
            <a:ext cx="8892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i="1" dirty="0" smtClean="0">
                <a:solidFill>
                  <a:srgbClr val="002060"/>
                </a:solidFill>
              </a:rPr>
              <a:t>Do  </a:t>
            </a:r>
            <a:r>
              <a:rPr lang="sk-SK" sz="2400" i="1" dirty="0" smtClean="0">
                <a:solidFill>
                  <a:srgbClr val="002060"/>
                </a:solidFill>
              </a:rPr>
              <a:t>nezvyčajného večera nás uviedla </a:t>
            </a:r>
            <a:r>
              <a:rPr lang="sk-SK" sz="2400" i="1" dirty="0" smtClean="0">
                <a:solidFill>
                  <a:srgbClr val="002060"/>
                </a:solidFill>
              </a:rPr>
              <a:t> scénka</a:t>
            </a:r>
          </a:p>
          <a:p>
            <a:pPr algn="ctr"/>
            <a:r>
              <a:rPr lang="sk-SK" sz="2400" i="1" dirty="0" smtClean="0">
                <a:solidFill>
                  <a:srgbClr val="002060"/>
                </a:solidFill>
              </a:rPr>
              <a:t> </a:t>
            </a:r>
            <a:r>
              <a:rPr lang="sk-SK" sz="2400" i="1" dirty="0" smtClean="0">
                <a:solidFill>
                  <a:srgbClr val="002060"/>
                </a:solidFill>
              </a:rPr>
              <a:t>O </a:t>
            </a:r>
            <a:r>
              <a:rPr lang="sk-SK" sz="2400" i="1" dirty="0" smtClean="0">
                <a:solidFill>
                  <a:srgbClr val="002060"/>
                </a:solidFill>
              </a:rPr>
              <a:t>Biblii- </a:t>
            </a:r>
            <a:r>
              <a:rPr lang="sk-SK" sz="2400" i="1" dirty="0" smtClean="0">
                <a:solidFill>
                  <a:srgbClr val="002060"/>
                </a:solidFill>
              </a:rPr>
              <a:t>knihe života</a:t>
            </a:r>
            <a:endParaRPr lang="sk-SK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Naša cesta dejinami spásy s Bibliou v ruke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r>
              <a:rPr lang="sk-SK" i="1" dirty="0" smtClean="0">
                <a:solidFill>
                  <a:srgbClr val="002060"/>
                </a:solidFill>
              </a:rPr>
              <a:t>Stvorenie sveta</a:t>
            </a:r>
          </a:p>
          <a:p>
            <a:r>
              <a:rPr lang="sk-SK" i="1" dirty="0" smtClean="0">
                <a:solidFill>
                  <a:srgbClr val="002060"/>
                </a:solidFill>
              </a:rPr>
              <a:t>Abrahám a jeho viera</a:t>
            </a:r>
          </a:p>
          <a:p>
            <a:r>
              <a:rPr lang="sk-SK" i="1" dirty="0" smtClean="0">
                <a:solidFill>
                  <a:srgbClr val="002060"/>
                </a:solidFill>
              </a:rPr>
              <a:t>Dávid</a:t>
            </a:r>
          </a:p>
          <a:p>
            <a:r>
              <a:rPr lang="sk-SK" i="1" dirty="0" smtClean="0">
                <a:solidFill>
                  <a:srgbClr val="002060"/>
                </a:solidFill>
              </a:rPr>
              <a:t>Izaiáš</a:t>
            </a:r>
          </a:p>
          <a:p>
            <a:r>
              <a:rPr lang="sk-SK" i="1" dirty="0" smtClean="0">
                <a:solidFill>
                  <a:srgbClr val="002060"/>
                </a:solidFill>
              </a:rPr>
              <a:t>Evanjelisti</a:t>
            </a:r>
          </a:p>
          <a:p>
            <a:r>
              <a:rPr lang="sk-SK" i="1" dirty="0" smtClean="0">
                <a:solidFill>
                  <a:srgbClr val="002060"/>
                </a:solidFill>
              </a:rPr>
              <a:t>Zvestovanie</a:t>
            </a:r>
          </a:p>
          <a:p>
            <a:r>
              <a:rPr lang="sk-SK" i="1" dirty="0" smtClean="0">
                <a:solidFill>
                  <a:srgbClr val="002060"/>
                </a:solidFill>
              </a:rPr>
              <a:t>Svadba v </a:t>
            </a:r>
            <a:r>
              <a:rPr lang="sk-SK" i="1" dirty="0" err="1" smtClean="0">
                <a:solidFill>
                  <a:srgbClr val="002060"/>
                </a:solidFill>
              </a:rPr>
              <a:t>Káne</a:t>
            </a:r>
            <a:endParaRPr lang="sk-SK" i="1" dirty="0" smtClean="0">
              <a:solidFill>
                <a:srgbClr val="002060"/>
              </a:solidFill>
            </a:endParaRPr>
          </a:p>
          <a:p>
            <a:r>
              <a:rPr lang="sk-SK" i="1" dirty="0" smtClean="0">
                <a:solidFill>
                  <a:srgbClr val="002060"/>
                </a:solidFill>
              </a:rPr>
              <a:t>Povolanie učeníkov</a:t>
            </a:r>
          </a:p>
          <a:p>
            <a:r>
              <a:rPr lang="sk-SK" i="1" dirty="0" smtClean="0">
                <a:solidFill>
                  <a:srgbClr val="002060"/>
                </a:solidFill>
              </a:rPr>
              <a:t>Ježišov život </a:t>
            </a:r>
          </a:p>
          <a:p>
            <a:endParaRPr lang="sk-SK" dirty="0"/>
          </a:p>
        </p:txBody>
      </p:sp>
      <p:pic>
        <p:nvPicPr>
          <p:cNvPr id="4" name="Obrázok 3" descr="PC140140 [].JPG"/>
          <p:cNvPicPr>
            <a:picLocks noChangeAspect="1"/>
          </p:cNvPicPr>
          <p:nvPr/>
        </p:nvPicPr>
        <p:blipFill>
          <a:blip r:embed="rId2" cstate="print"/>
          <a:srcRect l="17801" t="9051" r="23400"/>
          <a:stretch>
            <a:fillRect/>
          </a:stretch>
        </p:blipFill>
        <p:spPr>
          <a:xfrm>
            <a:off x="6948264" y="1844824"/>
            <a:ext cx="1872208" cy="3861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PC140150 [].JPG"/>
          <p:cNvPicPr>
            <a:picLocks noChangeAspect="1"/>
          </p:cNvPicPr>
          <p:nvPr/>
        </p:nvPicPr>
        <p:blipFill>
          <a:blip r:embed="rId3" cstate="print"/>
          <a:srcRect t="12201" r="9401"/>
          <a:stretch>
            <a:fillRect/>
          </a:stretch>
        </p:blipFill>
        <p:spPr>
          <a:xfrm>
            <a:off x="4067944" y="3645024"/>
            <a:ext cx="2152210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PC140143 [].JPG"/>
          <p:cNvPicPr>
            <a:picLocks noChangeAspect="1"/>
          </p:cNvPicPr>
          <p:nvPr/>
        </p:nvPicPr>
        <p:blipFill>
          <a:blip r:embed="rId2" cstate="print"/>
          <a:srcRect l="30919" t="13250" r="31888"/>
          <a:stretch>
            <a:fillRect/>
          </a:stretch>
        </p:blipFill>
        <p:spPr>
          <a:xfrm>
            <a:off x="7236296" y="764704"/>
            <a:ext cx="172888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PC140146 [].JPG"/>
          <p:cNvPicPr>
            <a:picLocks noChangeAspect="1"/>
          </p:cNvPicPr>
          <p:nvPr/>
        </p:nvPicPr>
        <p:blipFill>
          <a:blip r:embed="rId3" cstate="print"/>
          <a:srcRect l="36763" t="14300" r="22000"/>
          <a:stretch>
            <a:fillRect/>
          </a:stretch>
        </p:blipFill>
        <p:spPr>
          <a:xfrm>
            <a:off x="3059832" y="764704"/>
            <a:ext cx="1440160" cy="3990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PC140157 [].JPG"/>
          <p:cNvPicPr>
            <a:picLocks noChangeAspect="1"/>
          </p:cNvPicPr>
          <p:nvPr/>
        </p:nvPicPr>
        <p:blipFill>
          <a:blip r:embed="rId4" cstate="print"/>
          <a:srcRect l="22000" t="11151" r="29000"/>
          <a:stretch>
            <a:fillRect/>
          </a:stretch>
        </p:blipFill>
        <p:spPr>
          <a:xfrm>
            <a:off x="251520" y="548680"/>
            <a:ext cx="1296144" cy="3133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PC140160 [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861048"/>
            <a:ext cx="2067694" cy="275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ok 8" descr="PC140155 [].JPG"/>
          <p:cNvPicPr>
            <a:picLocks noChangeAspect="1"/>
          </p:cNvPicPr>
          <p:nvPr/>
        </p:nvPicPr>
        <p:blipFill>
          <a:blip r:embed="rId6" cstate="print"/>
          <a:srcRect t="16400" r="17800"/>
          <a:stretch>
            <a:fillRect/>
          </a:stretch>
        </p:blipFill>
        <p:spPr>
          <a:xfrm>
            <a:off x="4644008" y="3140968"/>
            <a:ext cx="2475581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92696"/>
            <a:ext cx="896448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Ako sme obohatili čítanie </a:t>
            </a:r>
            <a:br>
              <a:rPr lang="sk-SK" dirty="0" smtClean="0"/>
            </a:br>
            <a:r>
              <a:rPr lang="sk-SK" dirty="0" smtClean="0"/>
              <a:t>zo Svätého Písma?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/>
          <a:lstStyle/>
          <a:p>
            <a:pPr>
              <a:buNone/>
            </a:pPr>
            <a:r>
              <a:rPr lang="sk-SK" i="1" dirty="0" smtClean="0">
                <a:solidFill>
                  <a:srgbClr val="002060"/>
                </a:solidFill>
              </a:rPr>
              <a:t>Kreslili sme stvorenie sveta</a:t>
            </a:r>
          </a:p>
          <a:p>
            <a:endParaRPr lang="sk-SK" dirty="0"/>
          </a:p>
        </p:txBody>
      </p:sp>
      <p:pic>
        <p:nvPicPr>
          <p:cNvPr id="6" name="Obrázok 5" descr="PC140180 [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772816"/>
            <a:ext cx="293981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PC140186 [].JPG"/>
          <p:cNvPicPr>
            <a:picLocks noChangeAspect="1"/>
          </p:cNvPicPr>
          <p:nvPr/>
        </p:nvPicPr>
        <p:blipFill>
          <a:blip r:embed="rId3" cstate="print"/>
          <a:srcRect r="9838"/>
          <a:stretch>
            <a:fillRect/>
          </a:stretch>
        </p:blipFill>
        <p:spPr>
          <a:xfrm>
            <a:off x="0" y="2420888"/>
            <a:ext cx="2910293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 descr="PC140189 [].JPG"/>
          <p:cNvPicPr>
            <a:picLocks noChangeAspect="1"/>
          </p:cNvPicPr>
          <p:nvPr/>
        </p:nvPicPr>
        <p:blipFill>
          <a:blip r:embed="rId4" cstate="print"/>
          <a:srcRect l="2751" t="13250"/>
          <a:stretch>
            <a:fillRect/>
          </a:stretch>
        </p:blipFill>
        <p:spPr>
          <a:xfrm>
            <a:off x="5220072" y="4221088"/>
            <a:ext cx="3689785" cy="2468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ok 8" descr="PC140200 [].JPG"/>
          <p:cNvPicPr>
            <a:picLocks noChangeAspect="1"/>
          </p:cNvPicPr>
          <p:nvPr/>
        </p:nvPicPr>
        <p:blipFill>
          <a:blip r:embed="rId5" cstate="print"/>
          <a:srcRect l="7476" t="11151" r="6688" b="8001"/>
          <a:stretch>
            <a:fillRect/>
          </a:stretch>
        </p:blipFill>
        <p:spPr>
          <a:xfrm>
            <a:off x="2843808" y="2132856"/>
            <a:ext cx="3086992" cy="2180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ok 9" descr="PC140188 [].JPG"/>
          <p:cNvPicPr>
            <a:picLocks noChangeAspect="1"/>
          </p:cNvPicPr>
          <p:nvPr/>
        </p:nvPicPr>
        <p:blipFill>
          <a:blip r:embed="rId6" cstate="print"/>
          <a:srcRect l="20863" t="23750" r="13775"/>
          <a:stretch>
            <a:fillRect/>
          </a:stretch>
        </p:blipFill>
        <p:spPr>
          <a:xfrm>
            <a:off x="2339752" y="4797152"/>
            <a:ext cx="2355426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PC140151 [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844824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PC140162 [].JPG"/>
          <p:cNvPicPr>
            <a:picLocks noChangeAspect="1"/>
          </p:cNvPicPr>
          <p:nvPr/>
        </p:nvPicPr>
        <p:blipFill>
          <a:blip r:embed="rId3" cstate="print"/>
          <a:srcRect r="7243"/>
          <a:stretch>
            <a:fillRect/>
          </a:stretch>
        </p:blipFill>
        <p:spPr>
          <a:xfrm>
            <a:off x="251521" y="3717032"/>
            <a:ext cx="3528391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BlokTextu 6"/>
          <p:cNvSpPr txBox="1"/>
          <p:nvPr/>
        </p:nvSpPr>
        <p:spPr>
          <a:xfrm>
            <a:off x="179512" y="764704"/>
            <a:ext cx="79563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i="1" dirty="0" smtClean="0">
                <a:solidFill>
                  <a:srgbClr val="002060"/>
                </a:solidFill>
              </a:rPr>
              <a:t>Biblické čítania boli spestrené o prezentácie</a:t>
            </a:r>
          </a:p>
          <a:p>
            <a:endParaRPr lang="sk-SK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sahu 6"/>
          <p:cNvSpPr>
            <a:spLocks noGrp="1"/>
          </p:cNvSpPr>
          <p:nvPr>
            <p:ph idx="1"/>
          </p:nvPr>
        </p:nvSpPr>
        <p:spPr>
          <a:xfrm>
            <a:off x="0" y="692696"/>
            <a:ext cx="8686800" cy="5881840"/>
          </a:xfrm>
        </p:spPr>
        <p:txBody>
          <a:bodyPr/>
          <a:lstStyle/>
          <a:p>
            <a:pPr>
              <a:buNone/>
            </a:pPr>
            <a:r>
              <a:rPr lang="sk-SK" i="1" dirty="0" smtClean="0">
                <a:solidFill>
                  <a:srgbClr val="002060"/>
                </a:solidFill>
              </a:rPr>
              <a:t>Zaspievali sme si</a:t>
            </a:r>
          </a:p>
          <a:p>
            <a:pPr>
              <a:buNone/>
            </a:pPr>
            <a:r>
              <a:rPr lang="sk-SK" i="1" dirty="0" smtClean="0">
                <a:solidFill>
                  <a:srgbClr val="002060"/>
                </a:solidFill>
              </a:rPr>
              <a:t>i  zatancovali sme na svadbe v </a:t>
            </a:r>
            <a:r>
              <a:rPr lang="sk-SK" i="1" dirty="0" err="1" smtClean="0">
                <a:solidFill>
                  <a:srgbClr val="002060"/>
                </a:solidFill>
              </a:rPr>
              <a:t>Káne</a:t>
            </a:r>
            <a:r>
              <a:rPr lang="sk-SK" i="1" dirty="0" smtClean="0">
                <a:solidFill>
                  <a:srgbClr val="002060"/>
                </a:solidFill>
              </a:rPr>
              <a:t>  </a:t>
            </a:r>
          </a:p>
          <a:p>
            <a:pPr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8" name="Obrázok 7" descr="PC140128 [].JPG"/>
          <p:cNvPicPr>
            <a:picLocks noChangeAspect="1"/>
          </p:cNvPicPr>
          <p:nvPr/>
        </p:nvPicPr>
        <p:blipFill>
          <a:blip r:embed="rId2" cstate="print"/>
          <a:srcRect l="7116"/>
          <a:stretch>
            <a:fillRect/>
          </a:stretch>
        </p:blipFill>
        <p:spPr>
          <a:xfrm>
            <a:off x="2339752" y="1751682"/>
            <a:ext cx="3024336" cy="2442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ok 8" descr="PC140129 [].JPG"/>
          <p:cNvPicPr>
            <a:picLocks noChangeAspect="1"/>
          </p:cNvPicPr>
          <p:nvPr/>
        </p:nvPicPr>
        <p:blipFill>
          <a:blip r:embed="rId3" cstate="print"/>
          <a:srcRect l="13776" r="26375"/>
          <a:stretch>
            <a:fillRect/>
          </a:stretch>
        </p:blipFill>
        <p:spPr>
          <a:xfrm>
            <a:off x="6084168" y="692696"/>
            <a:ext cx="2880320" cy="3609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ok 9" descr="PC140168 [].JPG"/>
          <p:cNvPicPr>
            <a:picLocks noChangeAspect="1"/>
          </p:cNvPicPr>
          <p:nvPr/>
        </p:nvPicPr>
        <p:blipFill>
          <a:blip r:embed="rId4" cstate="print"/>
          <a:srcRect t="21650"/>
          <a:stretch>
            <a:fillRect/>
          </a:stretch>
        </p:blipFill>
        <p:spPr>
          <a:xfrm>
            <a:off x="675984" y="4293096"/>
            <a:ext cx="3894869" cy="2288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ok 10" descr="PC140169 [].JPG"/>
          <p:cNvPicPr>
            <a:picLocks noChangeAspect="1"/>
          </p:cNvPicPr>
          <p:nvPr/>
        </p:nvPicPr>
        <p:blipFill>
          <a:blip r:embed="rId5" cstate="print"/>
          <a:srcRect t="22700" r="5901"/>
          <a:stretch>
            <a:fillRect/>
          </a:stretch>
        </p:blipFill>
        <p:spPr>
          <a:xfrm>
            <a:off x="5004048" y="4365104"/>
            <a:ext cx="3695616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909288"/>
          </a:xfrm>
        </p:spPr>
        <p:txBody>
          <a:bodyPr/>
          <a:lstStyle/>
          <a:p>
            <a:pPr>
              <a:buNone/>
            </a:pPr>
            <a:r>
              <a:rPr lang="sk-SK" i="1" dirty="0" smtClean="0">
                <a:solidFill>
                  <a:srgbClr val="002060"/>
                </a:solidFill>
              </a:rPr>
              <a:t>Prišiel medzi nás Ježiš i kráľ Dávid</a:t>
            </a:r>
            <a:endParaRPr lang="sk-SK" i="1" dirty="0">
              <a:solidFill>
                <a:srgbClr val="002060"/>
              </a:solidFill>
            </a:endParaRPr>
          </a:p>
        </p:txBody>
      </p:sp>
      <p:pic>
        <p:nvPicPr>
          <p:cNvPr id="4" name="Obrázok 3" descr="PC140209 [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988840"/>
            <a:ext cx="3147814" cy="419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PC140211 [].JPG"/>
          <p:cNvPicPr>
            <a:picLocks noChangeAspect="1"/>
          </p:cNvPicPr>
          <p:nvPr/>
        </p:nvPicPr>
        <p:blipFill>
          <a:blip r:embed="rId3" cstate="print"/>
          <a:srcRect l="11413" t="6951" r="5113"/>
          <a:stretch>
            <a:fillRect/>
          </a:stretch>
        </p:blipFill>
        <p:spPr>
          <a:xfrm>
            <a:off x="467544" y="1988840"/>
            <a:ext cx="4962807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764704"/>
            <a:ext cx="8964488" cy="5809832"/>
          </a:xfrm>
        </p:spPr>
        <p:txBody>
          <a:bodyPr/>
          <a:lstStyle/>
          <a:p>
            <a:pPr>
              <a:buNone/>
            </a:pPr>
            <a:r>
              <a:rPr lang="sk-SK" i="1" dirty="0" smtClean="0">
                <a:solidFill>
                  <a:srgbClr val="002060"/>
                </a:solidFill>
              </a:rPr>
              <a:t>Starší žiaci sa učili vyhľadávať </a:t>
            </a:r>
            <a:r>
              <a:rPr lang="sk-SK" i="1" dirty="0" smtClean="0">
                <a:solidFill>
                  <a:srgbClr val="002060"/>
                </a:solidFill>
              </a:rPr>
              <a:t>vo </a:t>
            </a:r>
            <a:r>
              <a:rPr lang="sk-SK" i="1" dirty="0" smtClean="0">
                <a:solidFill>
                  <a:srgbClr val="002060"/>
                </a:solidFill>
              </a:rPr>
              <a:t>Svätom Písme podľa súradníc</a:t>
            </a:r>
            <a:endParaRPr lang="sk-SK" i="1" dirty="0">
              <a:solidFill>
                <a:srgbClr val="002060"/>
              </a:solidFill>
            </a:endParaRPr>
          </a:p>
        </p:txBody>
      </p:sp>
      <p:pic>
        <p:nvPicPr>
          <p:cNvPr id="4" name="Obrázok 3" descr="PC140194 [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700808"/>
            <a:ext cx="3035829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PC140192 [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268760"/>
            <a:ext cx="3275856" cy="245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PC140199 [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07042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 descr="PC140176 [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33056"/>
            <a:ext cx="389992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ský">
  <a:themeElements>
    <a:clrScheme name="Mests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sts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s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155</TotalTime>
  <Words>149</Words>
  <Application>Microsoft Office PowerPoint</Application>
  <PresentationFormat>Prezentácia na obrazovke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Mestský</vt:lpstr>
      <vt:lpstr>Noc čítania Biblie</vt:lpstr>
      <vt:lpstr>Ako sme prežívali Noc s Bibliou?</vt:lpstr>
      <vt:lpstr>Naša cesta dejinami spásy s Bibliou v ruke </vt:lpstr>
      <vt:lpstr>Snímka 4</vt:lpstr>
      <vt:lpstr>Ako sme obohatili čítanie  zo Svätého Písma?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záver</vt:lpstr>
      <vt:lpstr>Ďakujeme  vedeniu školy  a všetkým kolegyniam, ktoré prispeli  k úspešnému a príjemnému prežitiu Noci s Bibliou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Noc čítania Biblie</dc:title>
  <dc:creator>miroslav</dc:creator>
  <cp:lastModifiedBy>miroslav</cp:lastModifiedBy>
  <cp:revision>18</cp:revision>
  <dcterms:created xsi:type="dcterms:W3CDTF">2012-12-27T07:00:05Z</dcterms:created>
  <dcterms:modified xsi:type="dcterms:W3CDTF">2013-01-06T15:21:27Z</dcterms:modified>
</cp:coreProperties>
</file>