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256" r:id="rId2"/>
    <p:sldId id="272" r:id="rId3"/>
    <p:sldId id="259" r:id="rId4"/>
    <p:sldId id="273" r:id="rId5"/>
    <p:sldId id="286" r:id="rId6"/>
    <p:sldId id="263" r:id="rId7"/>
    <p:sldId id="289" r:id="rId8"/>
    <p:sldId id="262" r:id="rId9"/>
    <p:sldId id="287" r:id="rId10"/>
    <p:sldId id="261" r:id="rId11"/>
    <p:sldId id="265" r:id="rId12"/>
    <p:sldId id="275" r:id="rId13"/>
    <p:sldId id="258" r:id="rId14"/>
    <p:sldId id="264" r:id="rId15"/>
    <p:sldId id="257" r:id="rId16"/>
    <p:sldId id="270" r:id="rId17"/>
    <p:sldId id="278" r:id="rId18"/>
    <p:sldId id="279" r:id="rId19"/>
    <p:sldId id="283" r:id="rId20"/>
    <p:sldId id="280" r:id="rId21"/>
    <p:sldId id="277" r:id="rId22"/>
    <p:sldId id="266" r:id="rId23"/>
    <p:sldId id="290" r:id="rId24"/>
    <p:sldId id="267" r:id="rId25"/>
    <p:sldId id="271" r:id="rId26"/>
    <p:sldId id="288" r:id="rId27"/>
    <p:sldId id="268" r:id="rId28"/>
    <p:sldId id="285" r:id="rId29"/>
    <p:sldId id="276" r:id="rId3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2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5B2CD-D9CD-43FF-B535-83751E0E12FE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05F47-DDA0-47AE-A753-BE176890B62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10</a:t>
            </a:fld>
            <a:endParaRPr lang="sk-S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11</a:t>
            </a:fld>
            <a:endParaRPr lang="sk-S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12</a:t>
            </a:fld>
            <a:endParaRPr lang="sk-S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13</a:t>
            </a:fld>
            <a:endParaRPr lang="sk-S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14</a:t>
            </a:fld>
            <a:endParaRPr lang="sk-S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16</a:t>
            </a:fld>
            <a:endParaRPr lang="sk-S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17</a:t>
            </a:fld>
            <a:endParaRPr lang="sk-S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18</a:t>
            </a:fld>
            <a:endParaRPr lang="sk-S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19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20</a:t>
            </a:fld>
            <a:endParaRPr lang="sk-S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21</a:t>
            </a:fld>
            <a:endParaRPr lang="sk-S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22</a:t>
            </a:fld>
            <a:endParaRPr lang="sk-SK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23</a:t>
            </a:fld>
            <a:endParaRPr lang="sk-S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24</a:t>
            </a:fld>
            <a:endParaRPr lang="sk-SK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25</a:t>
            </a:fld>
            <a:endParaRPr lang="sk-SK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26</a:t>
            </a:fld>
            <a:endParaRPr lang="sk-SK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27</a:t>
            </a:fld>
            <a:endParaRPr lang="sk-SK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28</a:t>
            </a:fld>
            <a:endParaRPr lang="sk-SK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29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3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4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5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6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7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8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05F47-DDA0-47AE-A753-BE176890B624}" type="slidenum">
              <a:rPr lang="sk-SK" smtClean="0"/>
              <a:pPr/>
              <a:t>9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5A12-A5BD-4733-8576-2BEE7D0E5FF5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AC8D-F2ED-4A92-896E-0EA46C30CC8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5A12-A5BD-4733-8576-2BEE7D0E5FF5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AC8D-F2ED-4A92-896E-0EA46C30CC8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5A12-A5BD-4733-8576-2BEE7D0E5FF5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AC8D-F2ED-4A92-896E-0EA46C30CC8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5A12-A5BD-4733-8576-2BEE7D0E5FF5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AC8D-F2ED-4A92-896E-0EA46C30CC8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5A12-A5BD-4733-8576-2BEE7D0E5FF5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AC8D-F2ED-4A92-896E-0EA46C30CC8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5A12-A5BD-4733-8576-2BEE7D0E5FF5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AC8D-F2ED-4A92-896E-0EA46C30CC8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5A12-A5BD-4733-8576-2BEE7D0E5FF5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AC8D-F2ED-4A92-896E-0EA46C30CC8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5A12-A5BD-4733-8576-2BEE7D0E5FF5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AC8D-F2ED-4A92-896E-0EA46C30CC8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5A12-A5BD-4733-8576-2BEE7D0E5FF5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AC8D-F2ED-4A92-896E-0EA46C30CC8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5A12-A5BD-4733-8576-2BEE7D0E5FF5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AC8D-F2ED-4A92-896E-0EA46C30CC8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s jedným odstrihnutým a zaobleným roh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uhlý trojuho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5A12-A5BD-4733-8576-2BEE7D0E5FF5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31FAC8D-F2ED-4A92-896E-0EA46C30CC8B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10" name="Voľná form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ľná form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á form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525A12-A5BD-4733-8576-2BEE7D0E5FF5}" type="datetimeFigureOut">
              <a:rPr lang="sk-SK" smtClean="0"/>
              <a:pPr/>
              <a:t>8. 11. 2012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1FAC8D-F2ED-4A92-896E-0EA46C30CC8B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ľná form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ľná form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7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1412776"/>
            <a:ext cx="7867600" cy="1872208"/>
          </a:xfrm>
        </p:spPr>
        <p:txBody>
          <a:bodyPr/>
          <a:lstStyle/>
          <a:p>
            <a:pPr algn="ctr"/>
            <a:r>
              <a:rPr lang="sk-SK" dirty="0" smtClean="0"/>
              <a:t>Projekt </a:t>
            </a:r>
            <a:br>
              <a:rPr lang="sk-SK" dirty="0" smtClean="0"/>
            </a:br>
            <a:r>
              <a:rPr lang="sk-SK" dirty="0" smtClean="0">
                <a:solidFill>
                  <a:schemeClr val="tx1"/>
                </a:solidFill>
              </a:rPr>
              <a:t>Modrý kruh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2060"/>
                </a:solidFill>
              </a:rPr>
              <a:t>           </a:t>
            </a:r>
            <a:r>
              <a:rPr lang="sk-SK" sz="3600" dirty="0" smtClean="0">
                <a:solidFill>
                  <a:srgbClr val="002060"/>
                </a:solidFill>
              </a:rPr>
              <a:t>ZŠ Kamenec pod Vtáčnikom</a:t>
            </a:r>
            <a:endParaRPr lang="sk-SK" sz="3600" dirty="0">
              <a:solidFill>
                <a:srgbClr val="002060"/>
              </a:solidFill>
            </a:endParaRPr>
          </a:p>
        </p:txBody>
      </p:sp>
      <p:sp>
        <p:nvSpPr>
          <p:cNvPr id="4" name="Ovál 3"/>
          <p:cNvSpPr/>
          <p:nvPr/>
        </p:nvSpPr>
        <p:spPr>
          <a:xfrm>
            <a:off x="899592" y="764704"/>
            <a:ext cx="2016224" cy="187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Ovál 4"/>
          <p:cNvSpPr/>
          <p:nvPr/>
        </p:nvSpPr>
        <p:spPr>
          <a:xfrm>
            <a:off x="2483768" y="620688"/>
            <a:ext cx="1296144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/>
          <p:cNvSpPr/>
          <p:nvPr/>
        </p:nvSpPr>
        <p:spPr>
          <a:xfrm>
            <a:off x="7596336" y="213285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2060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683568" y="3717032"/>
            <a:ext cx="2952328" cy="2880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70C0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>
            <a:off x="4860032" y="3933056"/>
            <a:ext cx="2160240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>
            <a:off x="6732240" y="620688"/>
            <a:ext cx="122413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683568" y="4797152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>
                <a:solidFill>
                  <a:srgbClr val="002060"/>
                </a:solidFill>
              </a:rPr>
              <a:t>Školský rok 2012/20</a:t>
            </a:r>
            <a:r>
              <a:rPr lang="sk-SK" dirty="0" smtClean="0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4716016" y="4383688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dirty="0" smtClean="0">
                <a:solidFill>
                  <a:srgbClr val="002060"/>
                </a:solidFill>
              </a:rPr>
              <a:t>september –november</a:t>
            </a:r>
          </a:p>
          <a:p>
            <a:pPr algn="ctr"/>
            <a:r>
              <a:rPr lang="sk-SK" sz="2400" dirty="0" smtClean="0">
                <a:solidFill>
                  <a:srgbClr val="002060"/>
                </a:solidFill>
              </a:rPr>
              <a:t>2012</a:t>
            </a:r>
            <a:endParaRPr lang="sk-SK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4.trieda</a:t>
            </a:r>
            <a:br>
              <a:rPr lang="sk-SK" dirty="0" smtClean="0"/>
            </a:br>
            <a:r>
              <a:rPr lang="sk-SK" dirty="0" smtClean="0"/>
              <a:t>Červené jabĺčko v oblôčku mám...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844824"/>
            <a:ext cx="8766048" cy="4251176"/>
          </a:xfrm>
        </p:spPr>
        <p:txBody>
          <a:bodyPr/>
          <a:lstStyle/>
          <a:p>
            <a:r>
              <a:rPr lang="sk-SK" dirty="0" smtClean="0"/>
              <a:t>Štvrtáci sa rozprávali o dôležitosti pestrej a zdravej stravy</a:t>
            </a:r>
          </a:p>
          <a:p>
            <a:r>
              <a:rPr lang="sk-SK" dirty="0" smtClean="0"/>
              <a:t>Vytvorili  obrázky o zdravej výžive</a:t>
            </a:r>
          </a:p>
          <a:p>
            <a:r>
              <a:rPr lang="sk-SK" dirty="0" smtClean="0"/>
              <a:t>Pripravili chutný ovocný šalát </a:t>
            </a:r>
            <a:endParaRPr lang="sk-SK" dirty="0"/>
          </a:p>
        </p:txBody>
      </p:sp>
      <p:pic>
        <p:nvPicPr>
          <p:cNvPr id="5" name="Obrázok 4" descr="PB050110 [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2348880"/>
            <a:ext cx="3131840" cy="23488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ok 6" descr="PB070062.JPG"/>
          <p:cNvPicPr>
            <a:picLocks noChangeAspect="1"/>
          </p:cNvPicPr>
          <p:nvPr/>
        </p:nvPicPr>
        <p:blipFill>
          <a:blip r:embed="rId4" cstate="print"/>
          <a:srcRect l="21262" r="4714" b="12600"/>
          <a:stretch>
            <a:fillRect/>
          </a:stretch>
        </p:blipFill>
        <p:spPr>
          <a:xfrm rot="5400000">
            <a:off x="3783796" y="4145196"/>
            <a:ext cx="2448272" cy="21680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ok 7" descr="PB0800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789040"/>
            <a:ext cx="3312368" cy="24842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5.trieda</a:t>
            </a:r>
            <a:br>
              <a:rPr lang="sk-SK" dirty="0" smtClean="0"/>
            </a:br>
            <a:r>
              <a:rPr lang="sk-SK" dirty="0" smtClean="0"/>
              <a:t>Nájdi zdravie v prírode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844824"/>
            <a:ext cx="8766048" cy="4251176"/>
          </a:xfrm>
        </p:spPr>
        <p:txBody>
          <a:bodyPr/>
          <a:lstStyle/>
          <a:p>
            <a:r>
              <a:rPr lang="sk-SK" dirty="0" smtClean="0"/>
              <a:t>Piataci si pripravili výstavku zo zeleniny a ochutnávku plodov jesene</a:t>
            </a:r>
          </a:p>
          <a:p>
            <a:r>
              <a:rPr lang="sk-SK" dirty="0" smtClean="0"/>
              <a:t>Boli na vychádzke v prírode</a:t>
            </a:r>
          </a:p>
          <a:p>
            <a:r>
              <a:rPr lang="sk-SK" dirty="0" smtClean="0"/>
              <a:t>Vytvorili animácie na tému: Športujem rád a Ovocie je zdravé</a:t>
            </a:r>
          </a:p>
          <a:p>
            <a:endParaRPr lang="sk-SK" dirty="0"/>
          </a:p>
        </p:txBody>
      </p:sp>
      <p:pic>
        <p:nvPicPr>
          <p:cNvPr id="5" name="Obrázok 4" descr="PA160345 [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3789040"/>
            <a:ext cx="3419872" cy="2564904"/>
          </a:xfrm>
          <a:prstGeom prst="rect">
            <a:avLst/>
          </a:prstGeom>
        </p:spPr>
      </p:pic>
      <p:pic>
        <p:nvPicPr>
          <p:cNvPr id="7" name="Obrázok 6" descr="ovociedominik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221088"/>
            <a:ext cx="2276872" cy="2276872"/>
          </a:xfrm>
          <a:prstGeom prst="rect">
            <a:avLst/>
          </a:prstGeom>
        </p:spPr>
      </p:pic>
      <p:pic>
        <p:nvPicPr>
          <p:cNvPr id="6" name="Obrázok 5" descr="PA260039 [].JPG"/>
          <p:cNvPicPr>
            <a:picLocks noChangeAspect="1"/>
          </p:cNvPicPr>
          <p:nvPr/>
        </p:nvPicPr>
        <p:blipFill>
          <a:blip r:embed="rId5" cstate="print"/>
          <a:srcRect t="2751" r="17713"/>
          <a:stretch>
            <a:fillRect/>
          </a:stretch>
        </p:blipFill>
        <p:spPr>
          <a:xfrm>
            <a:off x="323528" y="4293096"/>
            <a:ext cx="2411760" cy="2137718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Žiacke práce -animácie </a:t>
            </a:r>
            <a:endParaRPr lang="sk-SK" dirty="0"/>
          </a:p>
        </p:txBody>
      </p:sp>
      <p:pic>
        <p:nvPicPr>
          <p:cNvPr id="5" name="Obrázok 4" descr="nikola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684003"/>
            <a:ext cx="5472608" cy="4122654"/>
          </a:xfrm>
          <a:prstGeom prst="rect">
            <a:avLst/>
          </a:prstGeom>
        </p:spPr>
      </p:pic>
      <p:pic>
        <p:nvPicPr>
          <p:cNvPr id="6" name="Obrázok 5" descr="ovociedorka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04864"/>
            <a:ext cx="4397899" cy="397768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6.trieda</a:t>
            </a:r>
            <a:br>
              <a:rPr lang="sk-SK" dirty="0" smtClean="0"/>
            </a:br>
            <a:r>
              <a:rPr lang="sk-SK" dirty="0" smtClean="0"/>
              <a:t>Jem zdravo, športujem rád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Šiestaci vytvorili básničky o zdraví</a:t>
            </a:r>
          </a:p>
          <a:p>
            <a:r>
              <a:rPr lang="sk-SK" dirty="0" smtClean="0"/>
              <a:t>Na hodinách informatiky vytvorili prezentácie o zdravej výžive a dôležitosti športu v  živote každého človeka </a:t>
            </a:r>
            <a:endParaRPr lang="sk-SK" dirty="0"/>
          </a:p>
        </p:txBody>
      </p:sp>
      <p:pic>
        <p:nvPicPr>
          <p:cNvPr id="4" name="Obrázok 3" descr="PB070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89040"/>
            <a:ext cx="3347864" cy="25108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ok 5" descr="PA160332 [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645024"/>
            <a:ext cx="3600400" cy="270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7.trieda</a:t>
            </a:r>
            <a:br>
              <a:rPr lang="sk-SK" dirty="0" smtClean="0"/>
            </a:br>
            <a:r>
              <a:rPr lang="sk-SK" dirty="0" smtClean="0"/>
              <a:t>Chcem byť zdravý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2132856"/>
            <a:ext cx="8766048" cy="3963144"/>
          </a:xfrm>
        </p:spPr>
        <p:txBody>
          <a:bodyPr/>
          <a:lstStyle/>
          <a:p>
            <a:r>
              <a:rPr lang="sk-SK" dirty="0" smtClean="0"/>
              <a:t>Siedmaci sa vyskúšali v teste : Čo vieš o cukrovke:</a:t>
            </a:r>
          </a:p>
          <a:p>
            <a:r>
              <a:rPr lang="sk-SK" dirty="0" smtClean="0"/>
              <a:t>Urobili ochutnávku šalátov, ovocných koláčov a mliečnych výrobkov i bylinkových čajov</a:t>
            </a:r>
          </a:p>
          <a:p>
            <a:r>
              <a:rPr lang="sk-SK" dirty="0" smtClean="0"/>
              <a:t>Vytvorili prezentácie o cukrovke</a:t>
            </a:r>
            <a:endParaRPr lang="sk-SK" dirty="0"/>
          </a:p>
        </p:txBody>
      </p:sp>
      <p:pic>
        <p:nvPicPr>
          <p:cNvPr id="4" name="Obrázok 3" descr="PA160354 [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77072"/>
            <a:ext cx="3347864" cy="2510898"/>
          </a:xfrm>
          <a:prstGeom prst="rect">
            <a:avLst/>
          </a:prstGeom>
        </p:spPr>
      </p:pic>
      <p:pic>
        <p:nvPicPr>
          <p:cNvPr id="7" name="Obrázok 6" descr="PB050145 [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3501008"/>
            <a:ext cx="2411760" cy="1808820"/>
          </a:xfrm>
          <a:prstGeom prst="rect">
            <a:avLst/>
          </a:prstGeom>
        </p:spPr>
      </p:pic>
      <p:pic>
        <p:nvPicPr>
          <p:cNvPr id="8" name="Obrázok 7" descr="PB070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4797152"/>
            <a:ext cx="2363755" cy="1772816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8.trieda</a:t>
            </a:r>
            <a:br>
              <a:rPr lang="sk-SK" dirty="0" smtClean="0"/>
            </a:br>
            <a:r>
              <a:rPr lang="sk-SK" dirty="0" smtClean="0"/>
              <a:t>Športom ku zdraviu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Žiaci vytvorili pojmové mapy o problematike diabetes</a:t>
            </a:r>
          </a:p>
          <a:p>
            <a:r>
              <a:rPr lang="sk-SK" dirty="0" smtClean="0"/>
              <a:t>Na triednických hodinách si zahrali turnaj</a:t>
            </a:r>
          </a:p>
          <a:p>
            <a:r>
              <a:rPr lang="sk-SK" dirty="0" smtClean="0"/>
              <a:t>Vo </a:t>
            </a:r>
            <a:r>
              <a:rPr lang="sk-SK" dirty="0" err="1" smtClean="0"/>
              <a:t>florbale</a:t>
            </a:r>
            <a:r>
              <a:rPr lang="sk-SK" dirty="0" smtClean="0"/>
              <a:t>, stolnotenisový turnaj, futbal, volejbal</a:t>
            </a:r>
            <a:endParaRPr lang="sk-SK" dirty="0"/>
          </a:p>
        </p:txBody>
      </p:sp>
      <p:pic>
        <p:nvPicPr>
          <p:cNvPr id="4" name="Obrázok 3" descr="Cukrov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933056"/>
            <a:ext cx="5688632" cy="2451613"/>
          </a:xfrm>
          <a:prstGeom prst="rect">
            <a:avLst/>
          </a:prstGeom>
        </p:spPr>
      </p:pic>
      <p:pic>
        <p:nvPicPr>
          <p:cNvPr id="5" name="Obrázok 4" descr="PB070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4005064"/>
            <a:ext cx="2880321" cy="216024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benko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2936"/>
            <a:ext cx="9144000" cy="3138311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Pojmové mapy- žiacke práce </a:t>
            </a:r>
            <a:br>
              <a:rPr lang="sk-SK" dirty="0" smtClean="0"/>
            </a:br>
            <a:r>
              <a:rPr lang="sk-SK" dirty="0" smtClean="0"/>
              <a:t>Cukrovka</a:t>
            </a:r>
            <a:endParaRPr lang="sk-SK" dirty="0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cukrovk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2204864"/>
            <a:ext cx="8153400" cy="4069459"/>
          </a:xfr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sahu 5" descr="ZDRAVÝ ŽIVOTNÝ ŠTÝ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9112593" cy="3744415"/>
          </a:xfr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Zdravá stra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20024"/>
            <a:ext cx="9144000" cy="5217952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Prečo sme sa zapojili do projektu Modrý kruh?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916832"/>
            <a:ext cx="8964488" cy="3744416"/>
          </a:xfrm>
        </p:spPr>
        <p:txBody>
          <a:bodyPr/>
          <a:lstStyle/>
          <a:p>
            <a:r>
              <a:rPr lang="sk-SK" dirty="0" smtClean="0"/>
              <a:t>Sme škola so zameraným na rozvoj zdravého spôsobu života</a:t>
            </a:r>
          </a:p>
          <a:p>
            <a:r>
              <a:rPr lang="sk-SK" dirty="0" smtClean="0"/>
              <a:t>Učíme deti pomáhať a byť užitočným</a:t>
            </a:r>
          </a:p>
          <a:p>
            <a:r>
              <a:rPr lang="sk-SK" dirty="0" smtClean="0"/>
              <a:t>Rozvíjame tvorivosť, toleranciu a empatiu</a:t>
            </a:r>
          </a:p>
          <a:p>
            <a:r>
              <a:rPr lang="sk-SK" dirty="0" smtClean="0"/>
              <a:t>Podporujeme športové aktivity a harmonický rozvoj osobnosti</a:t>
            </a:r>
            <a:endParaRPr lang="sk-SK" dirty="0"/>
          </a:p>
        </p:txBody>
      </p:sp>
      <p:pic>
        <p:nvPicPr>
          <p:cNvPr id="4" name="Obrázok 3" descr="Modry_kruh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4437112"/>
            <a:ext cx="1919287" cy="1824037"/>
          </a:xfrm>
          <a:prstGeom prst="rect">
            <a:avLst/>
          </a:prstGeom>
        </p:spPr>
      </p:pic>
      <p:pic>
        <p:nvPicPr>
          <p:cNvPr id="5" name="Obrázok 4" descr="logo_zs_kp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653136"/>
            <a:ext cx="1944215" cy="1653332"/>
          </a:xfrm>
          <a:prstGeom prst="rect">
            <a:avLst/>
          </a:prstGeom>
        </p:spPr>
      </p:pic>
      <p:pic>
        <p:nvPicPr>
          <p:cNvPr id="6" name="Obrázok 5" descr="PA230490 [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2999827" y="4209087"/>
            <a:ext cx="2784309" cy="2088232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šimonzdrav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4025"/>
            <a:ext cx="9144000" cy="5569949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Cukrovkadean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864" y="1628800"/>
            <a:ext cx="9145864" cy="4415761"/>
          </a:xfr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9.trieda</a:t>
            </a:r>
            <a:br>
              <a:rPr lang="sk-SK" dirty="0" smtClean="0"/>
            </a:br>
            <a:r>
              <a:rPr lang="sk-SK" dirty="0" smtClean="0"/>
              <a:t>Urobme dobre svojmu zdraviu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4179168"/>
          </a:xfrm>
        </p:spPr>
        <p:txBody>
          <a:bodyPr/>
          <a:lstStyle/>
          <a:p>
            <a:r>
              <a:rPr lang="sk-SK" dirty="0" smtClean="0"/>
              <a:t>Na hodinách výchovy umením žiaci vytvorili plagáty, referáty a projekty k tematike diabetes zdravý spôsob života ako prevencia pred ochorením</a:t>
            </a:r>
          </a:p>
          <a:p>
            <a:r>
              <a:rPr lang="sk-SK" dirty="0" smtClean="0"/>
              <a:t>Nacvičili tanec </a:t>
            </a:r>
            <a:r>
              <a:rPr lang="sk-SK" dirty="0" smtClean="0"/>
              <a:t>„Tancujeme </a:t>
            </a:r>
            <a:r>
              <a:rPr lang="sk-SK" dirty="0" smtClean="0"/>
              <a:t>v </a:t>
            </a:r>
            <a:r>
              <a:rPr lang="sk-SK" dirty="0" smtClean="0"/>
              <a:t>rytme“</a:t>
            </a:r>
            <a:endParaRPr lang="sk-SK" dirty="0"/>
          </a:p>
        </p:txBody>
      </p:sp>
      <p:pic>
        <p:nvPicPr>
          <p:cNvPr id="4" name="Obrázok 3" descr="PA010012 [].JPG"/>
          <p:cNvPicPr>
            <a:picLocks noChangeAspect="1"/>
          </p:cNvPicPr>
          <p:nvPr/>
        </p:nvPicPr>
        <p:blipFill>
          <a:blip r:embed="rId3" cstate="print"/>
          <a:srcRect l="14563"/>
          <a:stretch>
            <a:fillRect/>
          </a:stretch>
        </p:blipFill>
        <p:spPr>
          <a:xfrm>
            <a:off x="179512" y="4437112"/>
            <a:ext cx="2483768" cy="2180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ázok 4" descr="PA010014 [].JPG"/>
          <p:cNvPicPr>
            <a:picLocks noChangeAspect="1"/>
          </p:cNvPicPr>
          <p:nvPr/>
        </p:nvPicPr>
        <p:blipFill>
          <a:blip r:embed="rId4" cstate="print"/>
          <a:srcRect l="24013" b="13250"/>
          <a:stretch>
            <a:fillRect/>
          </a:stretch>
        </p:blipFill>
        <p:spPr>
          <a:xfrm>
            <a:off x="6300192" y="2852936"/>
            <a:ext cx="2607080" cy="2232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ok 5" descr="PA230494 [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3717032"/>
            <a:ext cx="3491880" cy="26189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Žiacke projekty </a:t>
            </a:r>
            <a:endParaRPr lang="sk-SK" dirty="0"/>
          </a:p>
        </p:txBody>
      </p:sp>
      <p:pic>
        <p:nvPicPr>
          <p:cNvPr id="4" name="Zástupný symbol obsahu 3" descr="PA230493 []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12160" y="1772816"/>
            <a:ext cx="2916324" cy="4680520"/>
          </a:xfrm>
        </p:spPr>
      </p:pic>
      <p:pic>
        <p:nvPicPr>
          <p:cNvPr id="5" name="Obrázok 4" descr="PA230496 [].JPG"/>
          <p:cNvPicPr>
            <a:picLocks noChangeAspect="1"/>
          </p:cNvPicPr>
          <p:nvPr/>
        </p:nvPicPr>
        <p:blipFill>
          <a:blip r:embed="rId4" cstate="print"/>
          <a:srcRect l="29000" r="15001"/>
          <a:stretch>
            <a:fillRect/>
          </a:stretch>
        </p:blipFill>
        <p:spPr>
          <a:xfrm>
            <a:off x="3923928" y="1772816"/>
            <a:ext cx="2016224" cy="4728592"/>
          </a:xfrm>
          <a:prstGeom prst="rect">
            <a:avLst/>
          </a:prstGeom>
        </p:spPr>
      </p:pic>
      <p:pic>
        <p:nvPicPr>
          <p:cNvPr id="6" name="Obrázok 5" descr="PA230499 [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700808"/>
            <a:ext cx="3543858" cy="4725144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Športové aktivity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340768"/>
            <a:ext cx="8766048" cy="3384376"/>
          </a:xfrm>
        </p:spPr>
        <p:txBody>
          <a:bodyPr/>
          <a:lstStyle/>
          <a:p>
            <a:r>
              <a:rPr lang="sk-SK" dirty="0" smtClean="0"/>
              <a:t>Deň športu</a:t>
            </a:r>
          </a:p>
          <a:p>
            <a:r>
              <a:rPr lang="sk-SK" dirty="0" smtClean="0"/>
              <a:t>Deň plný pohybu</a:t>
            </a:r>
          </a:p>
          <a:p>
            <a:r>
              <a:rPr lang="sk-SK" dirty="0" smtClean="0"/>
              <a:t>Relaxačné </a:t>
            </a:r>
            <a:r>
              <a:rPr lang="sk-SK" dirty="0" smtClean="0"/>
              <a:t>cvičenia a iné športové aktivity</a:t>
            </a:r>
            <a:endParaRPr lang="sk-SK" dirty="0" smtClean="0"/>
          </a:p>
          <a:p>
            <a:endParaRPr lang="sk-SK" dirty="0"/>
          </a:p>
        </p:txBody>
      </p:sp>
      <p:pic>
        <p:nvPicPr>
          <p:cNvPr id="4" name="Obrázok 3" descr="PA220383 [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51766"/>
            <a:ext cx="2520280" cy="1890210"/>
          </a:xfrm>
          <a:prstGeom prst="rect">
            <a:avLst/>
          </a:prstGeom>
        </p:spPr>
      </p:pic>
      <p:pic>
        <p:nvPicPr>
          <p:cNvPr id="5" name="Obrázok 4" descr="PB070055.JPG"/>
          <p:cNvPicPr>
            <a:picLocks noChangeAspect="1"/>
          </p:cNvPicPr>
          <p:nvPr/>
        </p:nvPicPr>
        <p:blipFill>
          <a:blip r:embed="rId4" cstate="print"/>
          <a:srcRect l="4469" t="13647" r="18765" b="16411"/>
          <a:stretch>
            <a:fillRect/>
          </a:stretch>
        </p:blipFill>
        <p:spPr>
          <a:xfrm>
            <a:off x="6156176" y="2132856"/>
            <a:ext cx="2739817" cy="1872208"/>
          </a:xfrm>
          <a:prstGeom prst="rect">
            <a:avLst/>
          </a:prstGeom>
        </p:spPr>
      </p:pic>
      <p:pic>
        <p:nvPicPr>
          <p:cNvPr id="8" name="Obrázok 7" descr="PA220391 [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4293096"/>
            <a:ext cx="3059832" cy="2294874"/>
          </a:xfrm>
          <a:prstGeom prst="rect">
            <a:avLst/>
          </a:prstGeom>
        </p:spPr>
      </p:pic>
      <p:pic>
        <p:nvPicPr>
          <p:cNvPr id="9" name="Obrázok 8" descr="PB070048.JPG"/>
          <p:cNvPicPr>
            <a:picLocks noChangeAspect="1"/>
          </p:cNvPicPr>
          <p:nvPr/>
        </p:nvPicPr>
        <p:blipFill>
          <a:blip r:embed="rId6" cstate="print"/>
          <a:srcRect l="1963" t="4851" r="2751" b="11150"/>
          <a:stretch>
            <a:fillRect/>
          </a:stretch>
        </p:blipFill>
        <p:spPr>
          <a:xfrm>
            <a:off x="2771800" y="2780928"/>
            <a:ext cx="2722802" cy="1800200"/>
          </a:xfrm>
          <a:prstGeom prst="rect">
            <a:avLst/>
          </a:prstGeom>
        </p:spPr>
      </p:pic>
      <p:pic>
        <p:nvPicPr>
          <p:cNvPr id="10" name="Obrázok 9" descr="PB0700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4797152"/>
            <a:ext cx="2555776" cy="1772816"/>
          </a:xfrm>
          <a:prstGeom prst="rect">
            <a:avLst/>
          </a:prstGeom>
        </p:spPr>
      </p:pic>
      <p:pic>
        <p:nvPicPr>
          <p:cNvPr id="11" name="Obrázok 10" descr="PA220460 []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852936"/>
            <a:ext cx="2363755" cy="1772816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Týždeň zdravia a zdravej výživy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124744"/>
            <a:ext cx="8766048" cy="4971256"/>
          </a:xfrm>
        </p:spPr>
        <p:txBody>
          <a:bodyPr/>
          <a:lstStyle/>
          <a:p>
            <a:endParaRPr lang="sk-SK" dirty="0" smtClean="0"/>
          </a:p>
          <a:p>
            <a:r>
              <a:rPr lang="sk-SK" dirty="0" smtClean="0"/>
              <a:t>Nástenka o problematike diabetes</a:t>
            </a:r>
          </a:p>
          <a:p>
            <a:r>
              <a:rPr lang="sk-SK" dirty="0" smtClean="0"/>
              <a:t>príprava a ochutnávka ovocných a zeleninových šalátov</a:t>
            </a:r>
          </a:p>
          <a:p>
            <a:r>
              <a:rPr lang="sk-SK" dirty="0" smtClean="0"/>
              <a:t>Výstavka jesenných plodov a výtvorov z  ovocia </a:t>
            </a:r>
          </a:p>
          <a:p>
            <a:r>
              <a:rPr lang="sk-SK" dirty="0" smtClean="0"/>
              <a:t>Cvičenie ,športové aktivity</a:t>
            </a:r>
          </a:p>
          <a:p>
            <a:r>
              <a:rPr lang="sk-SK" dirty="0" smtClean="0"/>
              <a:t>Prezentovanie výtvarných prác, tancov </a:t>
            </a:r>
          </a:p>
          <a:p>
            <a:r>
              <a:rPr lang="sk-SK" dirty="0" smtClean="0"/>
              <a:t>Beseda s diabetologickou sestrou</a:t>
            </a:r>
          </a:p>
          <a:p>
            <a:endParaRPr lang="sk-SK" dirty="0"/>
          </a:p>
        </p:txBody>
      </p:sp>
      <p:pic>
        <p:nvPicPr>
          <p:cNvPr id="4" name="Obrázok 3" descr="PB070070.JPG"/>
          <p:cNvPicPr>
            <a:picLocks noChangeAspect="1"/>
          </p:cNvPicPr>
          <p:nvPr/>
        </p:nvPicPr>
        <p:blipFill>
          <a:blip r:embed="rId3" cstate="print"/>
          <a:srcRect l="3961"/>
          <a:stretch>
            <a:fillRect/>
          </a:stretch>
        </p:blipFill>
        <p:spPr>
          <a:xfrm rot="5400000">
            <a:off x="6049893" y="3967331"/>
            <a:ext cx="2942527" cy="2297913"/>
          </a:xfrm>
          <a:prstGeom prst="rect">
            <a:avLst/>
          </a:prstGeom>
        </p:spPr>
      </p:pic>
      <p:pic>
        <p:nvPicPr>
          <p:cNvPr id="5" name="Obrázok 4" descr="PB0700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581128"/>
            <a:ext cx="2736304" cy="2024844"/>
          </a:xfrm>
          <a:prstGeom prst="rect">
            <a:avLst/>
          </a:prstGeom>
        </p:spPr>
      </p:pic>
      <p:pic>
        <p:nvPicPr>
          <p:cNvPr id="7" name="Obrázok 6" descr="DSCN7130 [].JPG"/>
          <p:cNvPicPr>
            <a:picLocks noChangeAspect="1"/>
          </p:cNvPicPr>
          <p:nvPr/>
        </p:nvPicPr>
        <p:blipFill>
          <a:blip r:embed="rId5" cstate="print"/>
          <a:srcRect l="14563" r="17516" b="6688"/>
          <a:stretch>
            <a:fillRect/>
          </a:stretch>
        </p:blipFill>
        <p:spPr>
          <a:xfrm>
            <a:off x="3851920" y="4581128"/>
            <a:ext cx="1656184" cy="1706488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PB050113 [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068960"/>
            <a:ext cx="4668011" cy="3501008"/>
          </a:xfrm>
          <a:prstGeom prst="rect">
            <a:avLst/>
          </a:prstGeom>
        </p:spPr>
      </p:pic>
      <p:pic>
        <p:nvPicPr>
          <p:cNvPr id="3" name="Obrázok 2" descr="PB060027 [].JPG"/>
          <p:cNvPicPr>
            <a:picLocks noChangeAspect="1"/>
          </p:cNvPicPr>
          <p:nvPr/>
        </p:nvPicPr>
        <p:blipFill>
          <a:blip r:embed="rId4" cstate="print"/>
          <a:srcRect l="12433" r="3021"/>
          <a:stretch>
            <a:fillRect/>
          </a:stretch>
        </p:blipFill>
        <p:spPr>
          <a:xfrm>
            <a:off x="6228184" y="620688"/>
            <a:ext cx="2448272" cy="3861048"/>
          </a:xfrm>
          <a:prstGeom prst="rect">
            <a:avLst/>
          </a:prstGeom>
        </p:spPr>
      </p:pic>
      <p:pic>
        <p:nvPicPr>
          <p:cNvPr id="6" name="Obrázok 5" descr="PB0700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548680"/>
            <a:ext cx="3240360" cy="2430270"/>
          </a:xfrm>
          <a:prstGeom prst="rect">
            <a:avLst/>
          </a:prstGeom>
        </p:spPr>
      </p:pic>
      <p:pic>
        <p:nvPicPr>
          <p:cNvPr id="8" name="Obrázok 7" descr="PB070034.JPG"/>
          <p:cNvPicPr>
            <a:picLocks noChangeAspect="1"/>
          </p:cNvPicPr>
          <p:nvPr/>
        </p:nvPicPr>
        <p:blipFill>
          <a:blip r:embed="rId6" cstate="print"/>
          <a:srcRect l="9838" t="3801" r="5113"/>
          <a:stretch>
            <a:fillRect/>
          </a:stretch>
        </p:blipFill>
        <p:spPr>
          <a:xfrm>
            <a:off x="6516216" y="4653136"/>
            <a:ext cx="2232248" cy="1893684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PB070066.JPG"/>
          <p:cNvPicPr>
            <a:picLocks noChangeAspect="1"/>
          </p:cNvPicPr>
          <p:nvPr/>
        </p:nvPicPr>
        <p:blipFill>
          <a:blip r:embed="rId3" cstate="print"/>
          <a:srcRect l="8263" t="5901" r="11413" b="4851"/>
          <a:stretch>
            <a:fillRect/>
          </a:stretch>
        </p:blipFill>
        <p:spPr>
          <a:xfrm>
            <a:off x="2699792" y="1628800"/>
            <a:ext cx="3240360" cy="2376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ok 5" descr="PB070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861049"/>
            <a:ext cx="3528392" cy="26462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ok 6" descr="PB070043.JPG"/>
          <p:cNvPicPr>
            <a:picLocks noChangeAspect="1"/>
          </p:cNvPicPr>
          <p:nvPr/>
        </p:nvPicPr>
        <p:blipFill>
          <a:blip r:embed="rId5" cstate="print"/>
          <a:srcRect l="9838" t="29000" r="6688" b="3801"/>
          <a:stretch>
            <a:fillRect/>
          </a:stretch>
        </p:blipFill>
        <p:spPr>
          <a:xfrm>
            <a:off x="4644008" y="3717032"/>
            <a:ext cx="3995936" cy="2736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BlokTextu 9"/>
          <p:cNvSpPr txBox="1"/>
          <p:nvPr/>
        </p:nvSpPr>
        <p:spPr>
          <a:xfrm>
            <a:off x="395537" y="764705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solidFill>
                  <a:schemeClr val="tx2"/>
                </a:solidFill>
                <a:latin typeface="+mj-lt"/>
              </a:rPr>
              <a:t>Beseda s diabetologickou sestrou</a:t>
            </a:r>
            <a:endParaRPr lang="sk-SK" sz="44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Kuchársky tanec</a:t>
            </a:r>
            <a:endParaRPr lang="sk-SK" dirty="0"/>
          </a:p>
        </p:txBody>
      </p:sp>
      <p:pic>
        <p:nvPicPr>
          <p:cNvPr id="5" name="Obrázok 4" descr="PB070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7" y="1340768"/>
            <a:ext cx="3552395" cy="2664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ok 5" descr="PB0700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340768"/>
            <a:ext cx="3563888" cy="2672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ok 6" descr="PB0700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149080"/>
            <a:ext cx="3456384" cy="2592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ok 7" descr="PB070084.JPG"/>
          <p:cNvPicPr>
            <a:picLocks noChangeAspect="1"/>
          </p:cNvPicPr>
          <p:nvPr/>
        </p:nvPicPr>
        <p:blipFill>
          <a:blip r:embed="rId6" cstate="print"/>
          <a:srcRect t="16300" r="15960"/>
          <a:stretch>
            <a:fillRect/>
          </a:stretch>
        </p:blipFill>
        <p:spPr>
          <a:xfrm>
            <a:off x="251520" y="4077072"/>
            <a:ext cx="3672408" cy="2546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548680"/>
            <a:ext cx="8153400" cy="67052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Ďakujeme za pozornosť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5013176"/>
            <a:ext cx="8514528" cy="10828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dirty="0" smtClean="0"/>
              <a:t>Žiaci a pedagógovia </a:t>
            </a:r>
          </a:p>
          <a:p>
            <a:pPr algn="ctr">
              <a:buNone/>
            </a:pPr>
            <a:r>
              <a:rPr lang="sk-SK" dirty="0" smtClean="0"/>
              <a:t> ZŠ Kamenec pod Vtáčnikom</a:t>
            </a:r>
            <a:endParaRPr lang="sk-SK" dirty="0"/>
          </a:p>
        </p:txBody>
      </p:sp>
      <p:pic>
        <p:nvPicPr>
          <p:cNvPr id="4" name="Obrázok 3" descr="PB050127 [].JPG"/>
          <p:cNvPicPr>
            <a:picLocks noChangeAspect="1"/>
          </p:cNvPicPr>
          <p:nvPr/>
        </p:nvPicPr>
        <p:blipFill>
          <a:blip r:embed="rId3" cstate="print"/>
          <a:srcRect t="5901"/>
          <a:stretch>
            <a:fillRect/>
          </a:stretch>
        </p:blipFill>
        <p:spPr>
          <a:xfrm>
            <a:off x="2123728" y="1700807"/>
            <a:ext cx="4464496" cy="3150797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1. trieda </a:t>
            </a:r>
            <a:br>
              <a:rPr lang="sk-SK" dirty="0" smtClean="0"/>
            </a:br>
            <a:r>
              <a:rPr lang="sk-SK" dirty="0" err="1" smtClean="0"/>
              <a:t>Ovocníčkovia</a:t>
            </a:r>
            <a:r>
              <a:rPr lang="sk-SK" dirty="0" smtClean="0"/>
              <a:t> nás inšpirujú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988840"/>
            <a:ext cx="8769152" cy="4389120"/>
          </a:xfrm>
        </p:spPr>
        <p:txBody>
          <a:bodyPr/>
          <a:lstStyle/>
          <a:p>
            <a:r>
              <a:rPr lang="sk-SK" dirty="0" smtClean="0"/>
              <a:t>Prváci skladali básničky o zdraví</a:t>
            </a:r>
          </a:p>
          <a:p>
            <a:r>
              <a:rPr lang="sk-SK" dirty="0" smtClean="0"/>
              <a:t>Kreslili ovocie</a:t>
            </a:r>
          </a:p>
          <a:p>
            <a:r>
              <a:rPr lang="sk-SK" dirty="0" smtClean="0"/>
              <a:t>Pripravovali a ochutnali ovocné šaláty</a:t>
            </a:r>
          </a:p>
          <a:p>
            <a:r>
              <a:rPr lang="sk-SK" dirty="0" smtClean="0"/>
              <a:t>Cvičili na </a:t>
            </a:r>
            <a:r>
              <a:rPr lang="sk-SK" dirty="0" err="1" smtClean="0"/>
              <a:t>fitloptách</a:t>
            </a:r>
            <a:endParaRPr lang="sk-SK" dirty="0"/>
          </a:p>
        </p:txBody>
      </p:sp>
      <p:pic>
        <p:nvPicPr>
          <p:cNvPr id="5" name="Obrázok 4" descr="PB050148 [].JPG"/>
          <p:cNvPicPr>
            <a:picLocks noChangeAspect="1"/>
          </p:cNvPicPr>
          <p:nvPr/>
        </p:nvPicPr>
        <p:blipFill>
          <a:blip r:embed="rId3" cstate="print"/>
          <a:srcRect l="21650" t="12201" r="12201" b="10100"/>
          <a:stretch>
            <a:fillRect/>
          </a:stretch>
        </p:blipFill>
        <p:spPr>
          <a:xfrm>
            <a:off x="467544" y="4491975"/>
            <a:ext cx="2232248" cy="1889354"/>
          </a:xfrm>
          <a:prstGeom prst="rect">
            <a:avLst/>
          </a:prstGeom>
        </p:spPr>
      </p:pic>
      <p:pic>
        <p:nvPicPr>
          <p:cNvPr id="9" name="Obrázok 8" descr="PB070068.JPG"/>
          <p:cNvPicPr>
            <a:picLocks noChangeAspect="1"/>
          </p:cNvPicPr>
          <p:nvPr/>
        </p:nvPicPr>
        <p:blipFill>
          <a:blip r:embed="rId4" cstate="print"/>
          <a:srcRect t="6951"/>
          <a:stretch>
            <a:fillRect/>
          </a:stretch>
        </p:blipFill>
        <p:spPr>
          <a:xfrm>
            <a:off x="6012160" y="4653136"/>
            <a:ext cx="2592288" cy="1809081"/>
          </a:xfrm>
          <a:prstGeom prst="rect">
            <a:avLst/>
          </a:prstGeom>
        </p:spPr>
      </p:pic>
      <p:pic>
        <p:nvPicPr>
          <p:cNvPr id="10" name="Obrázok 9" descr="PA160340 [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2060848"/>
            <a:ext cx="3072341" cy="2304256"/>
          </a:xfrm>
          <a:prstGeom prst="rect">
            <a:avLst/>
          </a:prstGeom>
        </p:spPr>
      </p:pic>
      <p:pic>
        <p:nvPicPr>
          <p:cNvPr id="11" name="Obrázok 10" descr="PA1603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4509120"/>
            <a:ext cx="2483768" cy="1862826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Žiacke výtvarné práce</a:t>
            </a:r>
            <a:endParaRPr lang="sk-SK" dirty="0"/>
          </a:p>
        </p:txBody>
      </p:sp>
      <p:pic>
        <p:nvPicPr>
          <p:cNvPr id="4" name="Obrázok 3" descr="P280912_1257 [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422902"/>
            <a:ext cx="2917211" cy="3327427"/>
          </a:xfrm>
          <a:prstGeom prst="rect">
            <a:avLst/>
          </a:prstGeom>
        </p:spPr>
      </p:pic>
      <p:pic>
        <p:nvPicPr>
          <p:cNvPr id="6" name="Obrázok 5" descr="P280912_1300 [].jpg"/>
          <p:cNvPicPr>
            <a:picLocks noChangeAspect="1"/>
          </p:cNvPicPr>
          <p:nvPr/>
        </p:nvPicPr>
        <p:blipFill>
          <a:blip r:embed="rId4" cstate="print"/>
          <a:srcRect l="5586" t="8421" r="12201" b="10941"/>
          <a:stretch>
            <a:fillRect/>
          </a:stretch>
        </p:blipFill>
        <p:spPr>
          <a:xfrm>
            <a:off x="251520" y="1412776"/>
            <a:ext cx="2304256" cy="1512168"/>
          </a:xfrm>
          <a:prstGeom prst="rect">
            <a:avLst/>
          </a:prstGeom>
        </p:spPr>
      </p:pic>
      <p:pic>
        <p:nvPicPr>
          <p:cNvPr id="5" name="Obrázok 4" descr="PA050050 [].JPG"/>
          <p:cNvPicPr>
            <a:picLocks noChangeAspect="1"/>
          </p:cNvPicPr>
          <p:nvPr/>
        </p:nvPicPr>
        <p:blipFill>
          <a:blip r:embed="rId5" cstate="print"/>
          <a:srcRect l="11413" t="6951" r="5901" b="11151"/>
          <a:stretch>
            <a:fillRect/>
          </a:stretch>
        </p:blipFill>
        <p:spPr>
          <a:xfrm>
            <a:off x="179512" y="3212976"/>
            <a:ext cx="2341825" cy="1584176"/>
          </a:xfrm>
          <a:prstGeom prst="rect">
            <a:avLst/>
          </a:prstGeom>
        </p:spPr>
      </p:pic>
      <p:pic>
        <p:nvPicPr>
          <p:cNvPr id="7" name="Obrázok 6" descr="PA080074 [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1412776"/>
            <a:ext cx="2496277" cy="1656184"/>
          </a:xfrm>
          <a:prstGeom prst="rect">
            <a:avLst/>
          </a:prstGeom>
        </p:spPr>
      </p:pic>
      <p:pic>
        <p:nvPicPr>
          <p:cNvPr id="8" name="Obrázok 7" descr="PA050061 [].JPG"/>
          <p:cNvPicPr>
            <a:picLocks noChangeAspect="1"/>
          </p:cNvPicPr>
          <p:nvPr/>
        </p:nvPicPr>
        <p:blipFill>
          <a:blip r:embed="rId7" cstate="print"/>
          <a:srcRect l="14563" b="14300"/>
          <a:stretch>
            <a:fillRect/>
          </a:stretch>
        </p:blipFill>
        <p:spPr>
          <a:xfrm>
            <a:off x="179512" y="4941168"/>
            <a:ext cx="2304256" cy="1733502"/>
          </a:xfrm>
          <a:prstGeom prst="rect">
            <a:avLst/>
          </a:prstGeom>
        </p:spPr>
      </p:pic>
      <p:pic>
        <p:nvPicPr>
          <p:cNvPr id="9" name="Obrázok 8" descr="PA050043 [].JPG"/>
          <p:cNvPicPr>
            <a:picLocks noChangeAspect="1"/>
          </p:cNvPicPr>
          <p:nvPr/>
        </p:nvPicPr>
        <p:blipFill>
          <a:blip r:embed="rId8" cstate="print"/>
          <a:srcRect t="17450" b="13251"/>
          <a:stretch>
            <a:fillRect/>
          </a:stretch>
        </p:blipFill>
        <p:spPr>
          <a:xfrm>
            <a:off x="5994642" y="5013176"/>
            <a:ext cx="2897838" cy="1649571"/>
          </a:xfrm>
          <a:prstGeom prst="rect">
            <a:avLst/>
          </a:prstGeom>
        </p:spPr>
      </p:pic>
      <p:pic>
        <p:nvPicPr>
          <p:cNvPr id="10" name="Obrázok 9" descr="DSCN7128 []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15816" y="4941168"/>
            <a:ext cx="2438400" cy="1756792"/>
          </a:xfrm>
          <a:prstGeom prst="rect">
            <a:avLst/>
          </a:prstGeom>
        </p:spPr>
      </p:pic>
      <p:pic>
        <p:nvPicPr>
          <p:cNvPr id="11" name="Obrázok 10" descr="PB050120 []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15816" y="3212976"/>
            <a:ext cx="2507771" cy="1610798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PB070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87924" y="2456893"/>
            <a:ext cx="2592288" cy="1944216"/>
          </a:xfrm>
          <a:prstGeom prst="rect">
            <a:avLst/>
          </a:prstGeom>
        </p:spPr>
      </p:pic>
      <p:pic>
        <p:nvPicPr>
          <p:cNvPr id="5" name="Obrázok 4" descr="PA080069 [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3798422" cy="6336704"/>
          </a:xfrm>
          <a:prstGeom prst="rect">
            <a:avLst/>
          </a:prstGeom>
        </p:spPr>
      </p:pic>
      <p:pic>
        <p:nvPicPr>
          <p:cNvPr id="7" name="Obrázok 6" descr="PB050129 [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2187" y="188640"/>
            <a:ext cx="2688298" cy="2016224"/>
          </a:xfrm>
          <a:prstGeom prst="rect">
            <a:avLst/>
          </a:prstGeom>
        </p:spPr>
      </p:pic>
      <p:pic>
        <p:nvPicPr>
          <p:cNvPr id="8" name="Obrázok 7" descr="DSCN7128 [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2348880"/>
            <a:ext cx="2592288" cy="1944216"/>
          </a:xfrm>
          <a:prstGeom prst="rect">
            <a:avLst/>
          </a:prstGeom>
        </p:spPr>
      </p:pic>
      <p:pic>
        <p:nvPicPr>
          <p:cNvPr id="10" name="Obrázok 9" descr="PA050058 [].JPG"/>
          <p:cNvPicPr>
            <a:picLocks noChangeAspect="1"/>
          </p:cNvPicPr>
          <p:nvPr/>
        </p:nvPicPr>
        <p:blipFill>
          <a:blip r:embed="rId7" cstate="print"/>
          <a:srcRect l="3538" r="5901"/>
          <a:stretch>
            <a:fillRect/>
          </a:stretch>
        </p:blipFill>
        <p:spPr>
          <a:xfrm>
            <a:off x="6372200" y="4437112"/>
            <a:ext cx="2555776" cy="2116614"/>
          </a:xfrm>
          <a:prstGeom prst="rect">
            <a:avLst/>
          </a:prstGeom>
        </p:spPr>
      </p:pic>
      <p:pic>
        <p:nvPicPr>
          <p:cNvPr id="13" name="Obrázok 12" descr="PA050055 []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67944" y="4869160"/>
            <a:ext cx="2171733" cy="1628800"/>
          </a:xfrm>
          <a:prstGeom prst="rect">
            <a:avLst/>
          </a:prstGeom>
        </p:spPr>
      </p:pic>
      <p:pic>
        <p:nvPicPr>
          <p:cNvPr id="9" name="Obrázok 8" descr="PA050048 []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11960" y="620688"/>
            <a:ext cx="1872208" cy="1404156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2.trieda</a:t>
            </a:r>
            <a:br>
              <a:rPr lang="sk-SK" dirty="0" smtClean="0"/>
            </a:br>
            <a:r>
              <a:rPr lang="sk-SK" dirty="0" smtClean="0"/>
              <a:t>Život bez bielych kryštálikov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4251176"/>
          </a:xfrm>
        </p:spPr>
        <p:txBody>
          <a:bodyPr/>
          <a:lstStyle/>
          <a:p>
            <a:r>
              <a:rPr lang="sk-SK" dirty="0" smtClean="0"/>
              <a:t>Druháci nacvičili pôvabný Kuchársky tanec</a:t>
            </a:r>
          </a:p>
          <a:p>
            <a:r>
              <a:rPr lang="sk-SK" dirty="0" smtClean="0"/>
              <a:t>Pripravili chutné zeleninové šaláty</a:t>
            </a:r>
          </a:p>
          <a:p>
            <a:r>
              <a:rPr lang="sk-SK" dirty="0" smtClean="0"/>
              <a:t>Zostavili kuchársku knihu so „zdravými“ receptami</a:t>
            </a:r>
          </a:p>
          <a:p>
            <a:r>
              <a:rPr lang="sk-SK" dirty="0" smtClean="0"/>
              <a:t>Kreslili </a:t>
            </a:r>
            <a:r>
              <a:rPr lang="sk-SK" dirty="0" err="1" smtClean="0"/>
              <a:t>ovocníčkov</a:t>
            </a: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Obrázok 3" descr="PB050100 [].JPG"/>
          <p:cNvPicPr>
            <a:picLocks noChangeAspect="1"/>
          </p:cNvPicPr>
          <p:nvPr/>
        </p:nvPicPr>
        <p:blipFill>
          <a:blip r:embed="rId3" cstate="print"/>
          <a:srcRect l="5901"/>
          <a:stretch>
            <a:fillRect/>
          </a:stretch>
        </p:blipFill>
        <p:spPr>
          <a:xfrm>
            <a:off x="179512" y="4149080"/>
            <a:ext cx="3096344" cy="24678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ok 10" descr="PB050102 [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4509120"/>
            <a:ext cx="2784309" cy="2088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ok 11" descr="PB050118 [].JPG"/>
          <p:cNvPicPr>
            <a:picLocks noChangeAspect="1"/>
          </p:cNvPicPr>
          <p:nvPr/>
        </p:nvPicPr>
        <p:blipFill>
          <a:blip r:embed="rId5" cstate="print"/>
          <a:srcRect l="3670" t="4894"/>
          <a:stretch>
            <a:fillRect/>
          </a:stretch>
        </p:blipFill>
        <p:spPr>
          <a:xfrm>
            <a:off x="7164288" y="3140968"/>
            <a:ext cx="1737751" cy="1286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ok 12" descr="PB0700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7" y="3284984"/>
            <a:ext cx="2976331" cy="2232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Kuchárska kniha</a:t>
            </a:r>
            <a:endParaRPr lang="sk-SK" dirty="0"/>
          </a:p>
        </p:txBody>
      </p:sp>
      <p:pic>
        <p:nvPicPr>
          <p:cNvPr id="4" name="Obrázok 3" descr="PB060001 [].JPG"/>
          <p:cNvPicPr>
            <a:picLocks noChangeAspect="1"/>
          </p:cNvPicPr>
          <p:nvPr/>
        </p:nvPicPr>
        <p:blipFill>
          <a:blip r:embed="rId3" cstate="print"/>
          <a:srcRect r="2401"/>
          <a:stretch>
            <a:fillRect/>
          </a:stretch>
        </p:blipFill>
        <p:spPr>
          <a:xfrm>
            <a:off x="3059832" y="1988840"/>
            <a:ext cx="3163372" cy="4321576"/>
          </a:xfrm>
          <a:prstGeom prst="rect">
            <a:avLst/>
          </a:prstGeom>
        </p:spPr>
      </p:pic>
      <p:pic>
        <p:nvPicPr>
          <p:cNvPr id="5" name="Obrázok 4" descr="PB060016 [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2132856"/>
            <a:ext cx="2571750" cy="4032448"/>
          </a:xfrm>
          <a:prstGeom prst="rect">
            <a:avLst/>
          </a:prstGeom>
        </p:spPr>
      </p:pic>
      <p:pic>
        <p:nvPicPr>
          <p:cNvPr id="6" name="Obrázok 5" descr="PB050115 [].JPG"/>
          <p:cNvPicPr>
            <a:picLocks noChangeAspect="1"/>
          </p:cNvPicPr>
          <p:nvPr/>
        </p:nvPicPr>
        <p:blipFill>
          <a:blip r:embed="rId5" cstate="print"/>
          <a:srcRect l="6169"/>
          <a:stretch>
            <a:fillRect/>
          </a:stretch>
        </p:blipFill>
        <p:spPr>
          <a:xfrm>
            <a:off x="251520" y="1988840"/>
            <a:ext cx="2668362" cy="2132856"/>
          </a:xfrm>
          <a:prstGeom prst="rect">
            <a:avLst/>
          </a:prstGeom>
        </p:spPr>
      </p:pic>
      <p:pic>
        <p:nvPicPr>
          <p:cNvPr id="7" name="Obrázok 6" descr="PB050109 [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293096"/>
            <a:ext cx="2520279" cy="2016224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3.trieda</a:t>
            </a:r>
            <a:br>
              <a:rPr lang="sk-SK" dirty="0" smtClean="0"/>
            </a:br>
            <a:r>
              <a:rPr lang="sk-SK" dirty="0" smtClean="0"/>
              <a:t>Navštívil nás </a:t>
            </a:r>
            <a:r>
              <a:rPr lang="sk-SK" dirty="0" err="1" smtClean="0"/>
              <a:t>Zdravko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935480"/>
            <a:ext cx="8435280" cy="4389120"/>
          </a:xfrm>
        </p:spPr>
        <p:txBody>
          <a:bodyPr/>
          <a:lstStyle/>
          <a:p>
            <a:r>
              <a:rPr lang="sk-SK" dirty="0" smtClean="0"/>
              <a:t>Tretiaci cvičili  relaxačné cvičenia</a:t>
            </a:r>
          </a:p>
          <a:p>
            <a:r>
              <a:rPr lang="sk-SK" dirty="0" smtClean="0"/>
              <a:t>Boli na turistickom výlete</a:t>
            </a:r>
          </a:p>
          <a:p>
            <a:r>
              <a:rPr lang="sk-SK" dirty="0" smtClean="0"/>
              <a:t>Modelovali ovocie a zeleninu</a:t>
            </a:r>
          </a:p>
          <a:p>
            <a:r>
              <a:rPr lang="sk-SK" dirty="0" smtClean="0"/>
              <a:t>Vyrobili veselých panáčikov z jabĺčok</a:t>
            </a:r>
          </a:p>
          <a:p>
            <a:endParaRPr lang="sk-SK" dirty="0"/>
          </a:p>
        </p:txBody>
      </p:sp>
      <p:pic>
        <p:nvPicPr>
          <p:cNvPr id="5" name="Obrázok 4" descr="DSCN7120 [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916832"/>
            <a:ext cx="2784309" cy="2088232"/>
          </a:xfrm>
          <a:prstGeom prst="rect">
            <a:avLst/>
          </a:prstGeom>
        </p:spPr>
      </p:pic>
      <p:pic>
        <p:nvPicPr>
          <p:cNvPr id="6" name="Obrázok 5" descr="DSCN7122 [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4221088"/>
            <a:ext cx="2592288" cy="1944216"/>
          </a:xfrm>
          <a:prstGeom prst="rect">
            <a:avLst/>
          </a:prstGeom>
        </p:spPr>
      </p:pic>
      <p:pic>
        <p:nvPicPr>
          <p:cNvPr id="8" name="Obrázok 7" descr="DSCN7118 [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8197" y="4509120"/>
            <a:ext cx="2592288" cy="1944216"/>
          </a:xfrm>
          <a:prstGeom prst="rect">
            <a:avLst/>
          </a:prstGeom>
        </p:spPr>
      </p:pic>
      <p:pic>
        <p:nvPicPr>
          <p:cNvPr id="11" name="Obrázok 10" descr="DSCN71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185084"/>
            <a:ext cx="2952328" cy="2214246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DSCN7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717032"/>
            <a:ext cx="3600400" cy="270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ázok 4" descr="DSCN7150 [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836712"/>
            <a:ext cx="3744416" cy="2808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ok 5" descr="DSCN7131 [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149080"/>
            <a:ext cx="3235425" cy="24265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ok 6" descr="DSCN7140 [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764704"/>
            <a:ext cx="3619467" cy="2714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378</TotalTime>
  <Words>354</Words>
  <Application>Microsoft Office PowerPoint</Application>
  <PresentationFormat>Prezentácia na obrazovke (4:3)</PresentationFormat>
  <Paragraphs>99</Paragraphs>
  <Slides>29</Slides>
  <Notes>29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0" baseType="lpstr">
      <vt:lpstr>Tok</vt:lpstr>
      <vt:lpstr>Projekt  Modrý kruh</vt:lpstr>
      <vt:lpstr>   Prečo sme sa zapojili do projektu Modrý kruh?</vt:lpstr>
      <vt:lpstr>1. trieda  Ovocníčkovia nás inšpirujú</vt:lpstr>
      <vt:lpstr>Žiacke výtvarné práce</vt:lpstr>
      <vt:lpstr>Snímka 5</vt:lpstr>
      <vt:lpstr>2.trieda Život bez bielych kryštálikov</vt:lpstr>
      <vt:lpstr>Kuchárska kniha</vt:lpstr>
      <vt:lpstr>3.trieda Navštívil nás Zdravko</vt:lpstr>
      <vt:lpstr>Snímka 9</vt:lpstr>
      <vt:lpstr>4.trieda Červené jabĺčko v oblôčku mám...</vt:lpstr>
      <vt:lpstr>5.trieda Nájdi zdravie v prírode</vt:lpstr>
      <vt:lpstr>Žiacke práce -animácie </vt:lpstr>
      <vt:lpstr>6.trieda Jem zdravo, športujem rád</vt:lpstr>
      <vt:lpstr>7.trieda Chcem byť zdravý</vt:lpstr>
      <vt:lpstr>8.trieda Športom ku zdraviu</vt:lpstr>
      <vt:lpstr>Pojmové mapy- žiacke práce  Cukrovka</vt:lpstr>
      <vt:lpstr>Snímka 17</vt:lpstr>
      <vt:lpstr>Snímka 18</vt:lpstr>
      <vt:lpstr>Snímka 19</vt:lpstr>
      <vt:lpstr>Snímka 20</vt:lpstr>
      <vt:lpstr>Snímka 21</vt:lpstr>
      <vt:lpstr>9.trieda Urobme dobre svojmu zdraviu</vt:lpstr>
      <vt:lpstr>Žiacke projekty </vt:lpstr>
      <vt:lpstr>Športové aktivity</vt:lpstr>
      <vt:lpstr>Týždeň zdravia a zdravej výživy</vt:lpstr>
      <vt:lpstr>Snímka 26</vt:lpstr>
      <vt:lpstr>Snímka 27</vt:lpstr>
      <vt:lpstr>Kuchársky tanec</vt:lpstr>
      <vt:lpstr>Ďakujeme za pozornosť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miroslav</dc:creator>
  <cp:lastModifiedBy>ZS Kamenec</cp:lastModifiedBy>
  <cp:revision>44</cp:revision>
  <dcterms:created xsi:type="dcterms:W3CDTF">2012-11-06T21:58:54Z</dcterms:created>
  <dcterms:modified xsi:type="dcterms:W3CDTF">2012-11-08T07:27:55Z</dcterms:modified>
</cp:coreProperties>
</file>